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71" r:id="rId2"/>
    <p:sldId id="256" r:id="rId3"/>
    <p:sldId id="257" r:id="rId4"/>
    <p:sldId id="272" r:id="rId5"/>
    <p:sldId id="273" r:id="rId6"/>
    <p:sldId id="258" r:id="rId7"/>
    <p:sldId id="259" r:id="rId8"/>
    <p:sldId id="260" r:id="rId9"/>
    <p:sldId id="261" r:id="rId10"/>
    <p:sldId id="262" r:id="rId11"/>
    <p:sldId id="270" r:id="rId12"/>
    <p:sldId id="263" r:id="rId13"/>
    <p:sldId id="264" r:id="rId14"/>
    <p:sldId id="265" r:id="rId15"/>
    <p:sldId id="269"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772" autoAdjust="0"/>
    <p:restoredTop sz="94610"/>
  </p:normalViewPr>
  <p:slideViewPr>
    <p:cSldViewPr snapToGrid="0" snapToObjects="1">
      <p:cViewPr varScale="1">
        <p:scale>
          <a:sx n="55" d="100"/>
          <a:sy n="55" d="100"/>
        </p:scale>
        <p:origin x="340"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6958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6/24/2024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408291248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946" y="3401686"/>
            <a:ext cx="452577" cy="2662696"/>
          </a:xfrm>
          <a:custGeom>
            <a:avLst/>
            <a:gdLst/>
            <a:ahLst/>
            <a:cxnLst/>
            <a:rect l="l" t="t" r="r" b="b"/>
            <a:pathLst>
              <a:path w="566420" h="3332479">
                <a:moveTo>
                  <a:pt x="0" y="270"/>
                </a:moveTo>
                <a:lnTo>
                  <a:pt x="39548" y="723"/>
                </a:lnTo>
                <a:lnTo>
                  <a:pt x="97859" y="6489"/>
                </a:lnTo>
                <a:lnTo>
                  <a:pt x="154736" y="18720"/>
                </a:lnTo>
                <a:lnTo>
                  <a:pt x="209451" y="36729"/>
                </a:lnTo>
                <a:lnTo>
                  <a:pt x="262725" y="60479"/>
                </a:lnTo>
                <a:lnTo>
                  <a:pt x="313125" y="89284"/>
                </a:lnTo>
                <a:lnTo>
                  <a:pt x="359921" y="123842"/>
                </a:lnTo>
                <a:lnTo>
                  <a:pt x="403116" y="162718"/>
                </a:lnTo>
                <a:lnTo>
                  <a:pt x="441989" y="205926"/>
                </a:lnTo>
                <a:lnTo>
                  <a:pt x="476548" y="252727"/>
                </a:lnTo>
                <a:lnTo>
                  <a:pt x="505345" y="303123"/>
                </a:lnTo>
                <a:lnTo>
                  <a:pt x="529104" y="356401"/>
                </a:lnTo>
                <a:lnTo>
                  <a:pt x="547101" y="411128"/>
                </a:lnTo>
                <a:lnTo>
                  <a:pt x="559341" y="468001"/>
                </a:lnTo>
                <a:lnTo>
                  <a:pt x="565100" y="526321"/>
                </a:lnTo>
                <a:lnTo>
                  <a:pt x="565819" y="555113"/>
                </a:lnTo>
                <a:lnTo>
                  <a:pt x="565100" y="555113"/>
                </a:lnTo>
                <a:lnTo>
                  <a:pt x="564380" y="583918"/>
                </a:lnTo>
                <a:lnTo>
                  <a:pt x="558621" y="642239"/>
                </a:lnTo>
                <a:lnTo>
                  <a:pt x="546382" y="698400"/>
                </a:lnTo>
                <a:lnTo>
                  <a:pt x="528385" y="753838"/>
                </a:lnTo>
                <a:lnTo>
                  <a:pt x="504627" y="807117"/>
                </a:lnTo>
                <a:lnTo>
                  <a:pt x="475828" y="857512"/>
                </a:lnTo>
                <a:lnTo>
                  <a:pt x="441270" y="904314"/>
                </a:lnTo>
                <a:lnTo>
                  <a:pt x="403116" y="947521"/>
                </a:lnTo>
                <a:lnTo>
                  <a:pt x="359921" y="986397"/>
                </a:lnTo>
                <a:lnTo>
                  <a:pt x="312404" y="1020231"/>
                </a:lnTo>
                <a:lnTo>
                  <a:pt x="262725" y="1049760"/>
                </a:lnTo>
                <a:lnTo>
                  <a:pt x="209451" y="1073523"/>
                </a:lnTo>
                <a:lnTo>
                  <a:pt x="154016" y="1091519"/>
                </a:lnTo>
                <a:lnTo>
                  <a:pt x="97140" y="1103039"/>
                </a:lnTo>
                <a:lnTo>
                  <a:pt x="39548" y="1109516"/>
                </a:lnTo>
                <a:lnTo>
                  <a:pt x="10750" y="1110240"/>
                </a:lnTo>
                <a:lnTo>
                  <a:pt x="10750" y="1109516"/>
                </a:lnTo>
                <a:lnTo>
                  <a:pt x="0" y="1109250"/>
                </a:lnTo>
              </a:path>
              <a:path w="566420" h="3332479">
                <a:moveTo>
                  <a:pt x="0" y="1111221"/>
                </a:moveTo>
                <a:lnTo>
                  <a:pt x="39548" y="1111675"/>
                </a:lnTo>
                <a:lnTo>
                  <a:pt x="97859" y="1117441"/>
                </a:lnTo>
                <a:lnTo>
                  <a:pt x="154736" y="1129684"/>
                </a:lnTo>
                <a:lnTo>
                  <a:pt x="209451" y="1147681"/>
                </a:lnTo>
                <a:lnTo>
                  <a:pt x="262725" y="1171431"/>
                </a:lnTo>
                <a:lnTo>
                  <a:pt x="313125" y="1200236"/>
                </a:lnTo>
                <a:lnTo>
                  <a:pt x="359921" y="1234794"/>
                </a:lnTo>
                <a:lnTo>
                  <a:pt x="403116" y="1273670"/>
                </a:lnTo>
                <a:lnTo>
                  <a:pt x="441989" y="1316877"/>
                </a:lnTo>
                <a:lnTo>
                  <a:pt x="476548" y="1363678"/>
                </a:lnTo>
                <a:lnTo>
                  <a:pt x="505345" y="1414074"/>
                </a:lnTo>
                <a:lnTo>
                  <a:pt x="529104" y="1467353"/>
                </a:lnTo>
                <a:lnTo>
                  <a:pt x="547101" y="1522079"/>
                </a:lnTo>
                <a:lnTo>
                  <a:pt x="559341" y="1578952"/>
                </a:lnTo>
                <a:lnTo>
                  <a:pt x="565100" y="1637273"/>
                </a:lnTo>
                <a:lnTo>
                  <a:pt x="565819" y="1666078"/>
                </a:lnTo>
                <a:lnTo>
                  <a:pt x="565100" y="1666078"/>
                </a:lnTo>
                <a:lnTo>
                  <a:pt x="564380" y="1694870"/>
                </a:lnTo>
                <a:lnTo>
                  <a:pt x="558621" y="1753190"/>
                </a:lnTo>
                <a:lnTo>
                  <a:pt x="546382" y="1809352"/>
                </a:lnTo>
                <a:lnTo>
                  <a:pt x="528385" y="1864802"/>
                </a:lnTo>
                <a:lnTo>
                  <a:pt x="504627" y="1918068"/>
                </a:lnTo>
                <a:lnTo>
                  <a:pt x="475828" y="1968477"/>
                </a:lnTo>
                <a:lnTo>
                  <a:pt x="441270" y="2015265"/>
                </a:lnTo>
                <a:lnTo>
                  <a:pt x="403116" y="2058472"/>
                </a:lnTo>
                <a:lnTo>
                  <a:pt x="359921" y="2097349"/>
                </a:lnTo>
                <a:lnTo>
                  <a:pt x="312404" y="2131196"/>
                </a:lnTo>
                <a:lnTo>
                  <a:pt x="262725" y="2160712"/>
                </a:lnTo>
                <a:lnTo>
                  <a:pt x="209451" y="2184474"/>
                </a:lnTo>
                <a:lnTo>
                  <a:pt x="154016" y="2202471"/>
                </a:lnTo>
                <a:lnTo>
                  <a:pt x="97140" y="2213990"/>
                </a:lnTo>
                <a:lnTo>
                  <a:pt x="39548" y="2220467"/>
                </a:lnTo>
                <a:lnTo>
                  <a:pt x="10750" y="2221191"/>
                </a:lnTo>
                <a:lnTo>
                  <a:pt x="10750" y="2220467"/>
                </a:lnTo>
                <a:lnTo>
                  <a:pt x="0" y="2220202"/>
                </a:lnTo>
              </a:path>
              <a:path w="566420" h="3332479">
                <a:moveTo>
                  <a:pt x="0" y="2222186"/>
                </a:moveTo>
                <a:lnTo>
                  <a:pt x="39548" y="2222639"/>
                </a:lnTo>
                <a:lnTo>
                  <a:pt x="97859" y="2228393"/>
                </a:lnTo>
                <a:lnTo>
                  <a:pt x="154736" y="2240636"/>
                </a:lnTo>
                <a:lnTo>
                  <a:pt x="209451" y="2258632"/>
                </a:lnTo>
                <a:lnTo>
                  <a:pt x="262725" y="2282395"/>
                </a:lnTo>
                <a:lnTo>
                  <a:pt x="313125" y="2311187"/>
                </a:lnTo>
                <a:lnTo>
                  <a:pt x="359921" y="2345745"/>
                </a:lnTo>
                <a:lnTo>
                  <a:pt x="403116" y="2384634"/>
                </a:lnTo>
                <a:lnTo>
                  <a:pt x="441989" y="2427829"/>
                </a:lnTo>
                <a:lnTo>
                  <a:pt x="476548" y="2474630"/>
                </a:lnTo>
                <a:lnTo>
                  <a:pt x="505345" y="2525038"/>
                </a:lnTo>
                <a:lnTo>
                  <a:pt x="529104" y="2578304"/>
                </a:lnTo>
                <a:lnTo>
                  <a:pt x="547101" y="2633031"/>
                </a:lnTo>
                <a:lnTo>
                  <a:pt x="559341" y="2689904"/>
                </a:lnTo>
                <a:lnTo>
                  <a:pt x="565100" y="2748224"/>
                </a:lnTo>
                <a:lnTo>
                  <a:pt x="565819" y="2777029"/>
                </a:lnTo>
                <a:lnTo>
                  <a:pt x="565100" y="2777029"/>
                </a:lnTo>
                <a:lnTo>
                  <a:pt x="564380" y="2805821"/>
                </a:lnTo>
                <a:lnTo>
                  <a:pt x="558621" y="2864142"/>
                </a:lnTo>
                <a:lnTo>
                  <a:pt x="546382" y="2920304"/>
                </a:lnTo>
                <a:lnTo>
                  <a:pt x="528385" y="2975754"/>
                </a:lnTo>
                <a:lnTo>
                  <a:pt x="504627" y="3029033"/>
                </a:lnTo>
                <a:lnTo>
                  <a:pt x="475828" y="3079428"/>
                </a:lnTo>
                <a:lnTo>
                  <a:pt x="441270" y="3126230"/>
                </a:lnTo>
                <a:lnTo>
                  <a:pt x="403116" y="3169424"/>
                </a:lnTo>
                <a:lnTo>
                  <a:pt x="359921" y="3208313"/>
                </a:lnTo>
                <a:lnTo>
                  <a:pt x="312404" y="3242147"/>
                </a:lnTo>
                <a:lnTo>
                  <a:pt x="262725" y="3271663"/>
                </a:lnTo>
                <a:lnTo>
                  <a:pt x="209451" y="3295426"/>
                </a:lnTo>
                <a:lnTo>
                  <a:pt x="154016" y="3313422"/>
                </a:lnTo>
                <a:lnTo>
                  <a:pt x="97140" y="3324942"/>
                </a:lnTo>
                <a:lnTo>
                  <a:pt x="39548" y="3331432"/>
                </a:lnTo>
                <a:lnTo>
                  <a:pt x="10750" y="3332143"/>
                </a:lnTo>
                <a:lnTo>
                  <a:pt x="10750" y="3331432"/>
                </a:lnTo>
                <a:lnTo>
                  <a:pt x="0" y="3331161"/>
                </a:lnTo>
              </a:path>
            </a:pathLst>
          </a:custGeom>
          <a:ln w="76316">
            <a:solidFill>
              <a:srgbClr val="99D5F0"/>
            </a:solidFill>
          </a:ln>
        </p:spPr>
        <p:txBody>
          <a:bodyPr wrap="square" lIns="0" tIns="0" rIns="0" bIns="0" rtlCol="0"/>
          <a:lstStyle/>
          <a:p>
            <a:endParaRPr sz="1438"/>
          </a:p>
        </p:txBody>
      </p:sp>
      <p:sp>
        <p:nvSpPr>
          <p:cNvPr id="3" name="object 3"/>
          <p:cNvSpPr/>
          <p:nvPr/>
        </p:nvSpPr>
        <p:spPr>
          <a:xfrm>
            <a:off x="3542723" y="7398227"/>
            <a:ext cx="1991441" cy="821438"/>
          </a:xfrm>
          <a:custGeom>
            <a:avLst/>
            <a:gdLst/>
            <a:ahLst/>
            <a:cxnLst/>
            <a:rect l="l" t="t" r="r" b="b"/>
            <a:pathLst>
              <a:path w="2492375" h="1028065">
                <a:moveTo>
                  <a:pt x="0" y="1027797"/>
                </a:moveTo>
                <a:lnTo>
                  <a:pt x="19230" y="941010"/>
                </a:lnTo>
                <a:lnTo>
                  <a:pt x="37949" y="877650"/>
                </a:lnTo>
                <a:lnTo>
                  <a:pt x="60263" y="815013"/>
                </a:lnTo>
                <a:lnTo>
                  <a:pt x="86184" y="753814"/>
                </a:lnTo>
                <a:lnTo>
                  <a:pt x="114264" y="693336"/>
                </a:lnTo>
                <a:lnTo>
                  <a:pt x="145938" y="635020"/>
                </a:lnTo>
                <a:lnTo>
                  <a:pt x="181218" y="578143"/>
                </a:lnTo>
                <a:lnTo>
                  <a:pt x="218658" y="523424"/>
                </a:lnTo>
                <a:lnTo>
                  <a:pt x="258980" y="470862"/>
                </a:lnTo>
                <a:lnTo>
                  <a:pt x="302173" y="420465"/>
                </a:lnTo>
                <a:lnTo>
                  <a:pt x="348261" y="372229"/>
                </a:lnTo>
                <a:lnTo>
                  <a:pt x="396496" y="326147"/>
                </a:lnTo>
                <a:lnTo>
                  <a:pt x="446889" y="282952"/>
                </a:lnTo>
                <a:lnTo>
                  <a:pt x="499455" y="242629"/>
                </a:lnTo>
                <a:lnTo>
                  <a:pt x="554166" y="205195"/>
                </a:lnTo>
                <a:lnTo>
                  <a:pt x="611050" y="169912"/>
                </a:lnTo>
                <a:lnTo>
                  <a:pt x="669368" y="138236"/>
                </a:lnTo>
                <a:lnTo>
                  <a:pt x="729845" y="110158"/>
                </a:lnTo>
                <a:lnTo>
                  <a:pt x="791034" y="84236"/>
                </a:lnTo>
                <a:lnTo>
                  <a:pt x="853683" y="61917"/>
                </a:lnTo>
                <a:lnTo>
                  <a:pt x="917044" y="43195"/>
                </a:lnTo>
                <a:lnTo>
                  <a:pt x="981839" y="28079"/>
                </a:lnTo>
                <a:lnTo>
                  <a:pt x="1047358" y="15840"/>
                </a:lnTo>
                <a:lnTo>
                  <a:pt x="1113589" y="7198"/>
                </a:lnTo>
                <a:lnTo>
                  <a:pt x="1179832" y="1438"/>
                </a:lnTo>
                <a:lnTo>
                  <a:pt x="1246062" y="0"/>
                </a:lnTo>
                <a:lnTo>
                  <a:pt x="1312306" y="1438"/>
                </a:lnTo>
                <a:lnTo>
                  <a:pt x="1378549" y="7198"/>
                </a:lnTo>
                <a:lnTo>
                  <a:pt x="1444779" y="15840"/>
                </a:lnTo>
                <a:lnTo>
                  <a:pt x="1510299" y="28079"/>
                </a:lnTo>
                <a:lnTo>
                  <a:pt x="1575094" y="43195"/>
                </a:lnTo>
                <a:lnTo>
                  <a:pt x="1638454" y="61917"/>
                </a:lnTo>
                <a:lnTo>
                  <a:pt x="1701091" y="84236"/>
                </a:lnTo>
                <a:lnTo>
                  <a:pt x="1762292" y="110158"/>
                </a:lnTo>
                <a:lnTo>
                  <a:pt x="1822769" y="138236"/>
                </a:lnTo>
                <a:lnTo>
                  <a:pt x="1881088" y="169912"/>
                </a:lnTo>
                <a:lnTo>
                  <a:pt x="1937971" y="205195"/>
                </a:lnTo>
                <a:lnTo>
                  <a:pt x="1992683" y="242629"/>
                </a:lnTo>
                <a:lnTo>
                  <a:pt x="2045248" y="282952"/>
                </a:lnTo>
                <a:lnTo>
                  <a:pt x="2095642" y="326147"/>
                </a:lnTo>
                <a:lnTo>
                  <a:pt x="2143889" y="372229"/>
                </a:lnTo>
                <a:lnTo>
                  <a:pt x="2189965" y="420465"/>
                </a:lnTo>
                <a:lnTo>
                  <a:pt x="2233157" y="470862"/>
                </a:lnTo>
                <a:lnTo>
                  <a:pt x="2273480" y="523424"/>
                </a:lnTo>
                <a:lnTo>
                  <a:pt x="2310919" y="578143"/>
                </a:lnTo>
                <a:lnTo>
                  <a:pt x="2346200" y="635020"/>
                </a:lnTo>
                <a:lnTo>
                  <a:pt x="2377874" y="693336"/>
                </a:lnTo>
                <a:lnTo>
                  <a:pt x="2405953" y="753814"/>
                </a:lnTo>
                <a:lnTo>
                  <a:pt x="2431874" y="815013"/>
                </a:lnTo>
                <a:lnTo>
                  <a:pt x="2454188" y="877650"/>
                </a:lnTo>
                <a:lnTo>
                  <a:pt x="2472908" y="941010"/>
                </a:lnTo>
                <a:lnTo>
                  <a:pt x="2488034" y="1005810"/>
                </a:lnTo>
                <a:lnTo>
                  <a:pt x="2492142" y="1027797"/>
                </a:lnTo>
              </a:path>
              <a:path w="2492375" h="1028065">
                <a:moveTo>
                  <a:pt x="653749" y="1027797"/>
                </a:moveTo>
                <a:lnTo>
                  <a:pt x="675845" y="979170"/>
                </a:lnTo>
                <a:lnTo>
                  <a:pt x="708967" y="921569"/>
                </a:lnTo>
                <a:lnTo>
                  <a:pt x="748565" y="867573"/>
                </a:lnTo>
                <a:lnTo>
                  <a:pt x="793206" y="817176"/>
                </a:lnTo>
                <a:lnTo>
                  <a:pt x="843599" y="772537"/>
                </a:lnTo>
                <a:lnTo>
                  <a:pt x="897600" y="732934"/>
                </a:lnTo>
                <a:lnTo>
                  <a:pt x="955194" y="699819"/>
                </a:lnTo>
                <a:lnTo>
                  <a:pt x="1016396" y="672459"/>
                </a:lnTo>
                <a:lnTo>
                  <a:pt x="1080467" y="651579"/>
                </a:lnTo>
                <a:lnTo>
                  <a:pt x="1145986" y="637898"/>
                </a:lnTo>
                <a:lnTo>
                  <a:pt x="1212230" y="630699"/>
                </a:lnTo>
                <a:lnTo>
                  <a:pt x="1246062" y="629979"/>
                </a:lnTo>
                <a:lnTo>
                  <a:pt x="1279908" y="630699"/>
                </a:lnTo>
                <a:lnTo>
                  <a:pt x="1346138" y="637898"/>
                </a:lnTo>
                <a:lnTo>
                  <a:pt x="1411658" y="651579"/>
                </a:lnTo>
                <a:lnTo>
                  <a:pt x="1475742" y="672459"/>
                </a:lnTo>
                <a:lnTo>
                  <a:pt x="1536943" y="699819"/>
                </a:lnTo>
                <a:lnTo>
                  <a:pt x="1594538" y="732934"/>
                </a:lnTo>
                <a:lnTo>
                  <a:pt x="1648538" y="772537"/>
                </a:lnTo>
                <a:lnTo>
                  <a:pt x="1698932" y="817176"/>
                </a:lnTo>
                <a:lnTo>
                  <a:pt x="1743572" y="867573"/>
                </a:lnTo>
                <a:lnTo>
                  <a:pt x="1783171" y="921569"/>
                </a:lnTo>
                <a:lnTo>
                  <a:pt x="1816292" y="979170"/>
                </a:lnTo>
                <a:lnTo>
                  <a:pt x="1830694" y="1009407"/>
                </a:lnTo>
                <a:lnTo>
                  <a:pt x="1838389" y="1027797"/>
                </a:lnTo>
              </a:path>
            </a:pathLst>
          </a:custGeom>
          <a:ln w="18719">
            <a:solidFill>
              <a:srgbClr val="1C365F"/>
            </a:solidFill>
          </a:ln>
        </p:spPr>
        <p:txBody>
          <a:bodyPr wrap="square" lIns="0" tIns="0" rIns="0" bIns="0" rtlCol="0"/>
          <a:lstStyle/>
          <a:p>
            <a:endParaRPr sz="1438"/>
          </a:p>
        </p:txBody>
      </p:sp>
      <p:sp>
        <p:nvSpPr>
          <p:cNvPr id="4" name="object 4"/>
          <p:cNvSpPr/>
          <p:nvPr/>
        </p:nvSpPr>
        <p:spPr>
          <a:xfrm>
            <a:off x="5584833" y="709907"/>
            <a:ext cx="221722" cy="221215"/>
          </a:xfrm>
          <a:custGeom>
            <a:avLst/>
            <a:gdLst/>
            <a:ahLst/>
            <a:cxnLst/>
            <a:rect l="l" t="t" r="r" b="b"/>
            <a:pathLst>
              <a:path w="277495" h="276859">
                <a:moveTo>
                  <a:pt x="139674" y="0"/>
                </a:moveTo>
                <a:lnTo>
                  <a:pt x="0" y="136740"/>
                </a:lnTo>
                <a:lnTo>
                  <a:pt x="136791" y="276377"/>
                </a:lnTo>
                <a:lnTo>
                  <a:pt x="206629" y="208000"/>
                </a:lnTo>
                <a:lnTo>
                  <a:pt x="277190" y="139623"/>
                </a:lnTo>
                <a:lnTo>
                  <a:pt x="139674" y="0"/>
                </a:lnTo>
                <a:close/>
              </a:path>
            </a:pathLst>
          </a:custGeom>
          <a:solidFill>
            <a:srgbClr val="669CD3"/>
          </a:solidFill>
        </p:spPr>
        <p:txBody>
          <a:bodyPr wrap="square" lIns="0" tIns="0" rIns="0" bIns="0" rtlCol="0"/>
          <a:lstStyle/>
          <a:p>
            <a:endParaRPr sz="1438"/>
          </a:p>
        </p:txBody>
      </p:sp>
      <p:sp>
        <p:nvSpPr>
          <p:cNvPr id="5" name="object 5"/>
          <p:cNvSpPr/>
          <p:nvPr/>
        </p:nvSpPr>
        <p:spPr>
          <a:xfrm>
            <a:off x="5982340" y="709907"/>
            <a:ext cx="221722" cy="221215"/>
          </a:xfrm>
          <a:custGeom>
            <a:avLst/>
            <a:gdLst/>
            <a:ahLst/>
            <a:cxnLst/>
            <a:rect l="l" t="t" r="r" b="b"/>
            <a:pathLst>
              <a:path w="277495" h="276859">
                <a:moveTo>
                  <a:pt x="139674" y="0"/>
                </a:moveTo>
                <a:lnTo>
                  <a:pt x="0" y="136740"/>
                </a:lnTo>
                <a:lnTo>
                  <a:pt x="136804" y="276377"/>
                </a:lnTo>
                <a:lnTo>
                  <a:pt x="206629" y="208000"/>
                </a:lnTo>
                <a:lnTo>
                  <a:pt x="277190" y="139623"/>
                </a:lnTo>
                <a:lnTo>
                  <a:pt x="139674" y="0"/>
                </a:lnTo>
                <a:close/>
              </a:path>
            </a:pathLst>
          </a:custGeom>
          <a:solidFill>
            <a:srgbClr val="669CD3"/>
          </a:solidFill>
        </p:spPr>
        <p:txBody>
          <a:bodyPr wrap="square" lIns="0" tIns="0" rIns="0" bIns="0" rtlCol="0"/>
          <a:lstStyle/>
          <a:p>
            <a:endParaRPr sz="1438"/>
          </a:p>
        </p:txBody>
      </p:sp>
      <p:sp>
        <p:nvSpPr>
          <p:cNvPr id="6" name="object 6"/>
          <p:cNvSpPr/>
          <p:nvPr/>
        </p:nvSpPr>
        <p:spPr>
          <a:xfrm>
            <a:off x="6379278" y="709907"/>
            <a:ext cx="221722" cy="221215"/>
          </a:xfrm>
          <a:custGeom>
            <a:avLst/>
            <a:gdLst/>
            <a:ahLst/>
            <a:cxnLst/>
            <a:rect l="l" t="t" r="r" b="b"/>
            <a:pathLst>
              <a:path w="277495" h="276859">
                <a:moveTo>
                  <a:pt x="139674" y="0"/>
                </a:moveTo>
                <a:lnTo>
                  <a:pt x="0" y="136740"/>
                </a:lnTo>
                <a:lnTo>
                  <a:pt x="136791" y="276377"/>
                </a:lnTo>
                <a:lnTo>
                  <a:pt x="206629" y="208000"/>
                </a:lnTo>
                <a:lnTo>
                  <a:pt x="277190" y="139623"/>
                </a:lnTo>
                <a:lnTo>
                  <a:pt x="139674" y="0"/>
                </a:lnTo>
                <a:close/>
              </a:path>
            </a:pathLst>
          </a:custGeom>
          <a:solidFill>
            <a:srgbClr val="669CD3"/>
          </a:solidFill>
        </p:spPr>
        <p:txBody>
          <a:bodyPr wrap="square" lIns="0" tIns="0" rIns="0" bIns="0" rtlCol="0"/>
          <a:lstStyle/>
          <a:p>
            <a:endParaRPr sz="1438"/>
          </a:p>
        </p:txBody>
      </p:sp>
      <p:sp>
        <p:nvSpPr>
          <p:cNvPr id="7" name="object 7"/>
          <p:cNvSpPr/>
          <p:nvPr/>
        </p:nvSpPr>
        <p:spPr>
          <a:xfrm>
            <a:off x="6776786" y="709907"/>
            <a:ext cx="221722" cy="221215"/>
          </a:xfrm>
          <a:custGeom>
            <a:avLst/>
            <a:gdLst/>
            <a:ahLst/>
            <a:cxnLst/>
            <a:rect l="l" t="t" r="r" b="b"/>
            <a:pathLst>
              <a:path w="277495" h="276859">
                <a:moveTo>
                  <a:pt x="139674" y="0"/>
                </a:moveTo>
                <a:lnTo>
                  <a:pt x="0" y="136740"/>
                </a:lnTo>
                <a:lnTo>
                  <a:pt x="136804" y="276377"/>
                </a:lnTo>
                <a:lnTo>
                  <a:pt x="206629" y="208000"/>
                </a:lnTo>
                <a:lnTo>
                  <a:pt x="277190" y="139623"/>
                </a:lnTo>
                <a:lnTo>
                  <a:pt x="139674" y="0"/>
                </a:lnTo>
                <a:close/>
              </a:path>
            </a:pathLst>
          </a:custGeom>
          <a:solidFill>
            <a:srgbClr val="669CD3"/>
          </a:solidFill>
        </p:spPr>
        <p:txBody>
          <a:bodyPr wrap="square" lIns="0" tIns="0" rIns="0" bIns="0" rtlCol="0"/>
          <a:lstStyle/>
          <a:p>
            <a:endParaRPr sz="1438"/>
          </a:p>
        </p:txBody>
      </p:sp>
      <p:sp>
        <p:nvSpPr>
          <p:cNvPr id="9" name="object 9"/>
          <p:cNvSpPr/>
          <p:nvPr/>
        </p:nvSpPr>
        <p:spPr>
          <a:xfrm>
            <a:off x="3946" y="0"/>
            <a:ext cx="910228" cy="1002570"/>
          </a:xfrm>
          <a:custGeom>
            <a:avLst/>
            <a:gdLst/>
            <a:ahLst/>
            <a:cxnLst/>
            <a:rect l="l" t="t" r="r" b="b"/>
            <a:pathLst>
              <a:path w="1139190" h="1254760">
                <a:moveTo>
                  <a:pt x="1138859" y="0"/>
                </a:moveTo>
                <a:lnTo>
                  <a:pt x="0" y="0"/>
                </a:lnTo>
                <a:lnTo>
                  <a:pt x="0" y="1254351"/>
                </a:lnTo>
                <a:lnTo>
                  <a:pt x="67677" y="1245589"/>
                </a:lnTo>
                <a:lnTo>
                  <a:pt x="133196" y="1233347"/>
                </a:lnTo>
                <a:lnTo>
                  <a:pt x="197276" y="1218234"/>
                </a:lnTo>
                <a:lnTo>
                  <a:pt x="261357" y="1199501"/>
                </a:lnTo>
                <a:lnTo>
                  <a:pt x="323993" y="1177187"/>
                </a:lnTo>
                <a:lnTo>
                  <a:pt x="385197" y="1151990"/>
                </a:lnTo>
                <a:lnTo>
                  <a:pt x="445676" y="1123187"/>
                </a:lnTo>
                <a:lnTo>
                  <a:pt x="503996" y="1091513"/>
                </a:lnTo>
                <a:lnTo>
                  <a:pt x="560153" y="1056944"/>
                </a:lnTo>
                <a:lnTo>
                  <a:pt x="615593" y="1018793"/>
                </a:lnTo>
                <a:lnTo>
                  <a:pt x="668153" y="978470"/>
                </a:lnTo>
                <a:lnTo>
                  <a:pt x="718552" y="935265"/>
                </a:lnTo>
                <a:lnTo>
                  <a:pt x="766791" y="889913"/>
                </a:lnTo>
                <a:lnTo>
                  <a:pt x="812874" y="841666"/>
                </a:lnTo>
                <a:lnTo>
                  <a:pt x="856074" y="791272"/>
                </a:lnTo>
                <a:lnTo>
                  <a:pt x="896391" y="737996"/>
                </a:lnTo>
                <a:lnTo>
                  <a:pt x="933832" y="683271"/>
                </a:lnTo>
                <a:lnTo>
                  <a:pt x="968395" y="627112"/>
                </a:lnTo>
                <a:lnTo>
                  <a:pt x="1000075" y="568070"/>
                </a:lnTo>
                <a:lnTo>
                  <a:pt x="1028874" y="508303"/>
                </a:lnTo>
                <a:lnTo>
                  <a:pt x="1054794" y="447115"/>
                </a:lnTo>
                <a:lnTo>
                  <a:pt x="1076394" y="384466"/>
                </a:lnTo>
                <a:lnTo>
                  <a:pt x="1095830" y="320394"/>
                </a:lnTo>
                <a:lnTo>
                  <a:pt x="1110952" y="256310"/>
                </a:lnTo>
                <a:lnTo>
                  <a:pt x="1123195" y="190791"/>
                </a:lnTo>
                <a:lnTo>
                  <a:pt x="1131832" y="124548"/>
                </a:lnTo>
                <a:lnTo>
                  <a:pt x="1137592" y="58317"/>
                </a:lnTo>
                <a:lnTo>
                  <a:pt x="1138859" y="0"/>
                </a:lnTo>
                <a:close/>
              </a:path>
            </a:pathLst>
          </a:custGeom>
          <a:solidFill>
            <a:srgbClr val="669CD3"/>
          </a:solidFill>
        </p:spPr>
        <p:txBody>
          <a:bodyPr wrap="square" lIns="0" tIns="0" rIns="0" bIns="0" rtlCol="0"/>
          <a:lstStyle/>
          <a:p>
            <a:endParaRPr sz="1438"/>
          </a:p>
        </p:txBody>
      </p:sp>
      <p:pic>
        <p:nvPicPr>
          <p:cNvPr id="10" name="object 10"/>
          <p:cNvPicPr/>
          <p:nvPr/>
        </p:nvPicPr>
        <p:blipFill>
          <a:blip r:embed="rId2" cstate="print"/>
          <a:stretch>
            <a:fillRect/>
          </a:stretch>
        </p:blipFill>
        <p:spPr>
          <a:xfrm>
            <a:off x="8867438" y="932543"/>
            <a:ext cx="4609763" cy="6354022"/>
          </a:xfrm>
          <a:prstGeom prst="rect">
            <a:avLst/>
          </a:prstGeom>
        </p:spPr>
      </p:pic>
      <p:pic>
        <p:nvPicPr>
          <p:cNvPr id="11" name="object 11"/>
          <p:cNvPicPr/>
          <p:nvPr/>
        </p:nvPicPr>
        <p:blipFill>
          <a:blip r:embed="rId3" cstate="print"/>
          <a:stretch>
            <a:fillRect/>
          </a:stretch>
        </p:blipFill>
        <p:spPr>
          <a:xfrm>
            <a:off x="1311752" y="2457312"/>
            <a:ext cx="6288186" cy="3015016"/>
          </a:xfrm>
          <a:prstGeom prst="rect">
            <a:avLst/>
          </a:prstGeom>
        </p:spPr>
      </p:pic>
      <p:grpSp>
        <p:nvGrpSpPr>
          <p:cNvPr id="14" name="Group 13">
            <a:extLst>
              <a:ext uri="{FF2B5EF4-FFF2-40B4-BE49-F238E27FC236}">
                <a16:creationId xmlns:a16="http://schemas.microsoft.com/office/drawing/2014/main" id="{497A8570-2555-C46F-69CE-8BD4E2D490BE}"/>
              </a:ext>
            </a:extLst>
          </p:cNvPr>
          <p:cNvGrpSpPr/>
          <p:nvPr/>
        </p:nvGrpSpPr>
        <p:grpSpPr>
          <a:xfrm>
            <a:off x="8899062" y="4819008"/>
            <a:ext cx="5717346" cy="2957617"/>
            <a:chOff x="11132621" y="6031196"/>
            <a:chExt cx="7155505" cy="3701586"/>
          </a:xfrm>
        </p:grpSpPr>
        <p:sp>
          <p:nvSpPr>
            <p:cNvPr id="8" name="object 8"/>
            <p:cNvSpPr/>
            <p:nvPr/>
          </p:nvSpPr>
          <p:spPr>
            <a:xfrm>
              <a:off x="17336896" y="6031196"/>
              <a:ext cx="951230" cy="2458085"/>
            </a:xfrm>
            <a:custGeom>
              <a:avLst/>
              <a:gdLst/>
              <a:ahLst/>
              <a:cxnLst/>
              <a:rect l="l" t="t" r="r" b="b"/>
              <a:pathLst>
                <a:path w="951230" h="2458084">
                  <a:moveTo>
                    <a:pt x="951101" y="0"/>
                  </a:moveTo>
                  <a:lnTo>
                    <a:pt x="877570" y="21090"/>
                  </a:lnTo>
                  <a:lnTo>
                    <a:pt x="814959" y="43404"/>
                  </a:lnTo>
                  <a:lnTo>
                    <a:pt x="753745" y="69324"/>
                  </a:lnTo>
                  <a:lnTo>
                    <a:pt x="693293" y="97404"/>
                  </a:lnTo>
                  <a:lnTo>
                    <a:pt x="635000" y="129090"/>
                  </a:lnTo>
                  <a:lnTo>
                    <a:pt x="578104" y="164371"/>
                  </a:lnTo>
                  <a:lnTo>
                    <a:pt x="523367" y="201811"/>
                  </a:lnTo>
                  <a:lnTo>
                    <a:pt x="470789" y="242133"/>
                  </a:lnTo>
                  <a:lnTo>
                    <a:pt x="420370" y="285326"/>
                  </a:lnTo>
                  <a:lnTo>
                    <a:pt x="372237" y="331401"/>
                  </a:lnTo>
                  <a:lnTo>
                    <a:pt x="326136" y="379649"/>
                  </a:lnTo>
                  <a:lnTo>
                    <a:pt x="282956" y="430055"/>
                  </a:lnTo>
                  <a:lnTo>
                    <a:pt x="242570" y="482608"/>
                  </a:lnTo>
                  <a:lnTo>
                    <a:pt x="205105" y="537332"/>
                  </a:lnTo>
                  <a:lnTo>
                    <a:pt x="169799" y="594203"/>
                  </a:lnTo>
                  <a:lnTo>
                    <a:pt x="138176" y="652534"/>
                  </a:lnTo>
                  <a:lnTo>
                    <a:pt x="110109" y="713011"/>
                  </a:lnTo>
                  <a:lnTo>
                    <a:pt x="84201" y="774200"/>
                  </a:lnTo>
                  <a:lnTo>
                    <a:pt x="61849" y="836849"/>
                  </a:lnTo>
                  <a:lnTo>
                    <a:pt x="43180" y="900209"/>
                  </a:lnTo>
                  <a:lnTo>
                    <a:pt x="28067" y="965004"/>
                  </a:lnTo>
                  <a:lnTo>
                    <a:pt x="15748" y="1030524"/>
                  </a:lnTo>
                  <a:lnTo>
                    <a:pt x="7112" y="1096767"/>
                  </a:lnTo>
                  <a:lnTo>
                    <a:pt x="1397" y="1162997"/>
                  </a:lnTo>
                  <a:lnTo>
                    <a:pt x="0" y="1229253"/>
                  </a:lnTo>
                  <a:lnTo>
                    <a:pt x="1397" y="1295484"/>
                  </a:lnTo>
                  <a:lnTo>
                    <a:pt x="7112" y="1361727"/>
                  </a:lnTo>
                  <a:lnTo>
                    <a:pt x="15748" y="1427958"/>
                  </a:lnTo>
                  <a:lnTo>
                    <a:pt x="28067" y="1493477"/>
                  </a:lnTo>
                  <a:lnTo>
                    <a:pt x="43180" y="1557561"/>
                  </a:lnTo>
                  <a:lnTo>
                    <a:pt x="62611" y="1621645"/>
                  </a:lnTo>
                  <a:lnTo>
                    <a:pt x="84201" y="1684282"/>
                  </a:lnTo>
                  <a:lnTo>
                    <a:pt x="110109" y="1745483"/>
                  </a:lnTo>
                  <a:lnTo>
                    <a:pt x="138938" y="1805236"/>
                  </a:lnTo>
                  <a:lnTo>
                    <a:pt x="170561" y="1864279"/>
                  </a:lnTo>
                  <a:lnTo>
                    <a:pt x="205105" y="1920438"/>
                  </a:lnTo>
                  <a:lnTo>
                    <a:pt x="242570" y="1975162"/>
                  </a:lnTo>
                  <a:lnTo>
                    <a:pt x="282956" y="2028439"/>
                  </a:lnTo>
                  <a:lnTo>
                    <a:pt x="326136" y="2078845"/>
                  </a:lnTo>
                  <a:lnTo>
                    <a:pt x="372237" y="2127080"/>
                  </a:lnTo>
                  <a:lnTo>
                    <a:pt x="420370" y="2172444"/>
                  </a:lnTo>
                  <a:lnTo>
                    <a:pt x="470789" y="2215637"/>
                  </a:lnTo>
                  <a:lnTo>
                    <a:pt x="523367" y="2255959"/>
                  </a:lnTo>
                  <a:lnTo>
                    <a:pt x="578866" y="2294123"/>
                  </a:lnTo>
                  <a:lnTo>
                    <a:pt x="635000" y="2328680"/>
                  </a:lnTo>
                  <a:lnTo>
                    <a:pt x="693293" y="2360366"/>
                  </a:lnTo>
                  <a:lnTo>
                    <a:pt x="753745" y="2389157"/>
                  </a:lnTo>
                  <a:lnTo>
                    <a:pt x="814959" y="2414367"/>
                  </a:lnTo>
                  <a:lnTo>
                    <a:pt x="877570" y="2436680"/>
                  </a:lnTo>
                  <a:lnTo>
                    <a:pt x="941705" y="2455400"/>
                  </a:lnTo>
                  <a:lnTo>
                    <a:pt x="951101" y="2457619"/>
                  </a:lnTo>
                  <a:lnTo>
                    <a:pt x="951101" y="0"/>
                  </a:lnTo>
                  <a:close/>
                </a:path>
              </a:pathLst>
            </a:custGeom>
            <a:solidFill>
              <a:srgbClr val="2F5FAA"/>
            </a:solidFill>
          </p:spPr>
          <p:txBody>
            <a:bodyPr wrap="square" lIns="0" tIns="0" rIns="0" bIns="0" rtlCol="0"/>
            <a:lstStyle/>
            <a:p>
              <a:endParaRPr sz="1438"/>
            </a:p>
          </p:txBody>
        </p:sp>
        <p:sp>
          <p:nvSpPr>
            <p:cNvPr id="12" name="object 12"/>
            <p:cNvSpPr/>
            <p:nvPr/>
          </p:nvSpPr>
          <p:spPr>
            <a:xfrm>
              <a:off x="11132621" y="8451352"/>
              <a:ext cx="772160" cy="1281430"/>
            </a:xfrm>
            <a:custGeom>
              <a:avLst/>
              <a:gdLst/>
              <a:ahLst/>
              <a:cxnLst/>
              <a:rect l="l" t="t" r="r" b="b"/>
              <a:pathLst>
                <a:path w="772159" h="1281429">
                  <a:moveTo>
                    <a:pt x="0" y="1280847"/>
                  </a:moveTo>
                  <a:lnTo>
                    <a:pt x="1447" y="0"/>
                  </a:lnTo>
                </a:path>
                <a:path w="772159" h="1281429">
                  <a:moveTo>
                    <a:pt x="0" y="646545"/>
                  </a:moveTo>
                  <a:lnTo>
                    <a:pt x="771713" y="1435"/>
                  </a:lnTo>
                </a:path>
                <a:path w="772159" h="1281429">
                  <a:moveTo>
                    <a:pt x="0" y="632863"/>
                  </a:moveTo>
                  <a:lnTo>
                    <a:pt x="770278" y="1280847"/>
                  </a:lnTo>
                </a:path>
                <a:path w="772159" h="1281429">
                  <a:moveTo>
                    <a:pt x="7924" y="637903"/>
                  </a:moveTo>
                  <a:lnTo>
                    <a:pt x="771713" y="636465"/>
                  </a:lnTo>
                </a:path>
              </a:pathLst>
            </a:custGeom>
            <a:ln w="76312">
              <a:solidFill>
                <a:srgbClr val="669CD3"/>
              </a:solidFill>
            </a:ln>
          </p:spPr>
          <p:txBody>
            <a:bodyPr wrap="square" lIns="0" tIns="0" rIns="0" bIns="0" rtlCol="0"/>
            <a:lstStyle/>
            <a:p>
              <a:endParaRPr sz="1438"/>
            </a:p>
          </p:txBody>
        </p:sp>
      </p:grpSp>
      <p:sp>
        <p:nvSpPr>
          <p:cNvPr id="13" name="object 13"/>
          <p:cNvSpPr/>
          <p:nvPr/>
        </p:nvSpPr>
        <p:spPr>
          <a:xfrm>
            <a:off x="10358529" y="0"/>
            <a:ext cx="1627147" cy="1227844"/>
          </a:xfrm>
          <a:custGeom>
            <a:avLst/>
            <a:gdLst/>
            <a:ahLst/>
            <a:cxnLst/>
            <a:rect l="l" t="t" r="r" b="b"/>
            <a:pathLst>
              <a:path w="2036444" h="1536700">
                <a:moveTo>
                  <a:pt x="1280674" y="0"/>
                </a:moveTo>
                <a:lnTo>
                  <a:pt x="1280922" y="895641"/>
                </a:lnTo>
                <a:lnTo>
                  <a:pt x="1280160" y="895641"/>
                </a:lnTo>
                <a:lnTo>
                  <a:pt x="1279398" y="928763"/>
                </a:lnTo>
                <a:lnTo>
                  <a:pt x="1272286" y="995717"/>
                </a:lnTo>
                <a:lnTo>
                  <a:pt x="1258570" y="1061236"/>
                </a:lnTo>
                <a:lnTo>
                  <a:pt x="1237742" y="1124596"/>
                </a:lnTo>
                <a:lnTo>
                  <a:pt x="1210310" y="1185797"/>
                </a:lnTo>
                <a:lnTo>
                  <a:pt x="1177163" y="1244115"/>
                </a:lnTo>
                <a:lnTo>
                  <a:pt x="1137666" y="1298116"/>
                </a:lnTo>
                <a:lnTo>
                  <a:pt x="1092962" y="1347798"/>
                </a:lnTo>
                <a:lnTo>
                  <a:pt x="1043305" y="1393162"/>
                </a:lnTo>
                <a:lnTo>
                  <a:pt x="989330" y="1432036"/>
                </a:lnTo>
                <a:lnTo>
                  <a:pt x="931037" y="1465869"/>
                </a:lnTo>
                <a:lnTo>
                  <a:pt x="869823" y="1493238"/>
                </a:lnTo>
                <a:lnTo>
                  <a:pt x="806450" y="1513392"/>
                </a:lnTo>
                <a:lnTo>
                  <a:pt x="740918" y="1527794"/>
                </a:lnTo>
                <a:lnTo>
                  <a:pt x="673989" y="1534995"/>
                </a:lnTo>
                <a:lnTo>
                  <a:pt x="640842" y="1535719"/>
                </a:lnTo>
                <a:lnTo>
                  <a:pt x="640080" y="1536430"/>
                </a:lnTo>
                <a:lnTo>
                  <a:pt x="640080" y="1535719"/>
                </a:lnTo>
                <a:lnTo>
                  <a:pt x="606933" y="1534995"/>
                </a:lnTo>
                <a:lnTo>
                  <a:pt x="573151" y="1532112"/>
                </a:lnTo>
                <a:lnTo>
                  <a:pt x="506857" y="1522041"/>
                </a:lnTo>
                <a:lnTo>
                  <a:pt x="442087" y="1504756"/>
                </a:lnTo>
                <a:lnTo>
                  <a:pt x="380238" y="1480271"/>
                </a:lnTo>
                <a:lnTo>
                  <a:pt x="320421" y="1450032"/>
                </a:lnTo>
                <a:lnTo>
                  <a:pt x="264287" y="1413317"/>
                </a:lnTo>
                <a:lnTo>
                  <a:pt x="211709" y="1371559"/>
                </a:lnTo>
                <a:lnTo>
                  <a:pt x="164846" y="1324036"/>
                </a:lnTo>
                <a:lnTo>
                  <a:pt x="122428" y="1272195"/>
                </a:lnTo>
                <a:lnTo>
                  <a:pt x="85725" y="1216048"/>
                </a:lnTo>
                <a:lnTo>
                  <a:pt x="55499" y="1156282"/>
                </a:lnTo>
                <a:lnTo>
                  <a:pt x="31750" y="1093646"/>
                </a:lnTo>
                <a:lnTo>
                  <a:pt x="14478" y="1029562"/>
                </a:lnTo>
                <a:lnTo>
                  <a:pt x="3683" y="963319"/>
                </a:lnTo>
                <a:lnTo>
                  <a:pt x="0" y="896365"/>
                </a:lnTo>
                <a:lnTo>
                  <a:pt x="0" y="0"/>
                </a:lnTo>
              </a:path>
              <a:path w="2036444" h="1536700">
                <a:moveTo>
                  <a:pt x="2035943" y="0"/>
                </a:moveTo>
                <a:lnTo>
                  <a:pt x="2036191" y="895641"/>
                </a:lnTo>
                <a:lnTo>
                  <a:pt x="2035429" y="895641"/>
                </a:lnTo>
                <a:lnTo>
                  <a:pt x="2034794" y="928763"/>
                </a:lnTo>
                <a:lnTo>
                  <a:pt x="2027555" y="995717"/>
                </a:lnTo>
                <a:lnTo>
                  <a:pt x="2013839" y="1061236"/>
                </a:lnTo>
                <a:lnTo>
                  <a:pt x="1993011" y="1124596"/>
                </a:lnTo>
                <a:lnTo>
                  <a:pt x="1965579" y="1185797"/>
                </a:lnTo>
                <a:lnTo>
                  <a:pt x="1932432" y="1244115"/>
                </a:lnTo>
                <a:lnTo>
                  <a:pt x="1892935" y="1298116"/>
                </a:lnTo>
                <a:lnTo>
                  <a:pt x="1848231" y="1347798"/>
                </a:lnTo>
                <a:lnTo>
                  <a:pt x="1798574" y="1393162"/>
                </a:lnTo>
                <a:lnTo>
                  <a:pt x="1744599" y="1432036"/>
                </a:lnTo>
                <a:lnTo>
                  <a:pt x="1686306" y="1465869"/>
                </a:lnTo>
                <a:lnTo>
                  <a:pt x="1625092" y="1493238"/>
                </a:lnTo>
                <a:lnTo>
                  <a:pt x="1561719" y="1513392"/>
                </a:lnTo>
                <a:lnTo>
                  <a:pt x="1496187" y="1527794"/>
                </a:lnTo>
                <a:lnTo>
                  <a:pt x="1429258" y="1534995"/>
                </a:lnTo>
                <a:lnTo>
                  <a:pt x="1396111" y="1535719"/>
                </a:lnTo>
                <a:lnTo>
                  <a:pt x="1395349" y="1536430"/>
                </a:lnTo>
                <a:lnTo>
                  <a:pt x="1395349" y="1535719"/>
                </a:lnTo>
                <a:lnTo>
                  <a:pt x="1362202" y="1534995"/>
                </a:lnTo>
                <a:lnTo>
                  <a:pt x="1328420" y="1532112"/>
                </a:lnTo>
                <a:lnTo>
                  <a:pt x="1262126" y="1522041"/>
                </a:lnTo>
                <a:lnTo>
                  <a:pt x="1197356" y="1504756"/>
                </a:lnTo>
                <a:lnTo>
                  <a:pt x="1135507" y="1480271"/>
                </a:lnTo>
                <a:lnTo>
                  <a:pt x="1075690" y="1450032"/>
                </a:lnTo>
                <a:lnTo>
                  <a:pt x="1019556" y="1413317"/>
                </a:lnTo>
                <a:lnTo>
                  <a:pt x="966978" y="1371559"/>
                </a:lnTo>
                <a:lnTo>
                  <a:pt x="920242" y="1324036"/>
                </a:lnTo>
                <a:lnTo>
                  <a:pt x="877697" y="1272195"/>
                </a:lnTo>
                <a:lnTo>
                  <a:pt x="840994" y="1216048"/>
                </a:lnTo>
                <a:lnTo>
                  <a:pt x="810768" y="1156282"/>
                </a:lnTo>
                <a:lnTo>
                  <a:pt x="787019" y="1093646"/>
                </a:lnTo>
                <a:lnTo>
                  <a:pt x="769747" y="1029562"/>
                </a:lnTo>
                <a:lnTo>
                  <a:pt x="758952" y="963319"/>
                </a:lnTo>
                <a:lnTo>
                  <a:pt x="755269" y="896365"/>
                </a:lnTo>
                <a:lnTo>
                  <a:pt x="755269" y="0"/>
                </a:lnTo>
              </a:path>
            </a:pathLst>
          </a:custGeom>
          <a:ln w="18719">
            <a:solidFill>
              <a:srgbClr val="1C365F"/>
            </a:solidFill>
          </a:ln>
        </p:spPr>
        <p:txBody>
          <a:bodyPr wrap="square" lIns="0" tIns="0" rIns="0" bIns="0" rtlCol="0"/>
          <a:lstStyle/>
          <a:p>
            <a:endParaRPr sz="1438"/>
          </a:p>
        </p:txBody>
      </p:sp>
      <p:sp>
        <p:nvSpPr>
          <p:cNvPr id="16" name="TextBox 15">
            <a:extLst>
              <a:ext uri="{FF2B5EF4-FFF2-40B4-BE49-F238E27FC236}">
                <a16:creationId xmlns:a16="http://schemas.microsoft.com/office/drawing/2014/main" id="{76CEF67C-20AF-0D61-FCC1-44E069BF2194}"/>
              </a:ext>
            </a:extLst>
          </p:cNvPr>
          <p:cNvSpPr txBox="1"/>
          <p:nvPr/>
        </p:nvSpPr>
        <p:spPr>
          <a:xfrm>
            <a:off x="1153199" y="6329873"/>
            <a:ext cx="7330440" cy="845744"/>
          </a:xfrm>
          <a:prstGeom prst="rect">
            <a:avLst/>
          </a:prstGeom>
          <a:noFill/>
        </p:spPr>
        <p:txBody>
          <a:bodyPr wrap="square">
            <a:spAutoFit/>
          </a:bodyPr>
          <a:lstStyle/>
          <a:p>
            <a:pPr marL="0" indent="0">
              <a:lnSpc>
                <a:spcPts val="3110"/>
              </a:lnSpc>
              <a:buNone/>
            </a:pPr>
            <a:r>
              <a:rPr lang="en-US" sz="1800" dirty="0">
                <a:solidFill>
                  <a:srgbClr val="15213F"/>
                </a:solidFill>
                <a:latin typeface="Roboto" pitchFamily="34" charset="0"/>
                <a:ea typeface="Roboto" pitchFamily="34" charset="-122"/>
                <a:cs typeface="Roboto" pitchFamily="34" charset="-120"/>
              </a:rPr>
              <a:t>PPT BY :</a:t>
            </a:r>
          </a:p>
          <a:p>
            <a:pPr marL="0" indent="0">
              <a:lnSpc>
                <a:spcPts val="3110"/>
              </a:lnSpc>
              <a:buNone/>
            </a:pPr>
            <a:r>
              <a:rPr lang="en-US" sz="1800" dirty="0">
                <a:solidFill>
                  <a:srgbClr val="15213F"/>
                </a:solidFill>
                <a:latin typeface="Roboto" pitchFamily="34" charset="0"/>
                <a:ea typeface="Roboto" pitchFamily="34" charset="-122"/>
                <a:cs typeface="Roboto" pitchFamily="34" charset="-120"/>
              </a:rPr>
              <a:t>G. PRANAVI REDDY – 23BD1A052G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309372"/>
          </a:xfrm>
          <a:prstGeom prst="rect">
            <a:avLst/>
          </a:prstGeom>
          <a:solidFill>
            <a:srgbClr val="FBFCFE"/>
          </a:solidFill>
          <a:ln/>
        </p:spPr>
      </p:sp>
      <p:sp>
        <p:nvSpPr>
          <p:cNvPr id="4" name="Text 2"/>
          <p:cNvSpPr/>
          <p:nvPr/>
        </p:nvSpPr>
        <p:spPr>
          <a:xfrm>
            <a:off x="1301472" y="605433"/>
            <a:ext cx="6754773" cy="687943"/>
          </a:xfrm>
          <a:prstGeom prst="rect">
            <a:avLst/>
          </a:prstGeom>
          <a:noFill/>
          <a:ln/>
        </p:spPr>
        <p:txBody>
          <a:bodyPr wrap="none" rtlCol="0" anchor="t"/>
          <a:lstStyle/>
          <a:p>
            <a:pPr marL="0" indent="0">
              <a:lnSpc>
                <a:spcPts val="5418"/>
              </a:lnSpc>
              <a:buNone/>
            </a:pPr>
            <a:r>
              <a:rPr lang="en-US" sz="4334" dirty="0">
                <a:solidFill>
                  <a:schemeClr val="accent1">
                    <a:lumMod val="50000"/>
                  </a:schemeClr>
                </a:solidFill>
                <a:latin typeface="Roboto Slab" pitchFamily="34" charset="0"/>
                <a:ea typeface="Roboto Slab" pitchFamily="34" charset="-122"/>
                <a:cs typeface="Roboto Slab" pitchFamily="34" charset="-120"/>
              </a:rPr>
              <a:t>Optical Fiber Applications</a:t>
            </a:r>
            <a:endParaRPr lang="en-US" sz="4334" dirty="0">
              <a:solidFill>
                <a:schemeClr val="accent1">
                  <a:lumMod val="50000"/>
                </a:schemeClr>
              </a:solidFill>
            </a:endParaRPr>
          </a:p>
        </p:txBody>
      </p:sp>
      <p:pic>
        <p:nvPicPr>
          <p:cNvPr id="5" name="Image 0" descr="preencoded.png"/>
          <p:cNvPicPr>
            <a:picLocks noChangeAspect="1"/>
          </p:cNvPicPr>
          <p:nvPr/>
        </p:nvPicPr>
        <p:blipFill>
          <a:blip r:embed="rId3"/>
          <a:stretch>
            <a:fillRect/>
          </a:stretch>
        </p:blipFill>
        <p:spPr>
          <a:xfrm>
            <a:off x="1301472" y="1733669"/>
            <a:ext cx="2759154" cy="1705213"/>
          </a:xfrm>
          <a:prstGeom prst="rect">
            <a:avLst/>
          </a:prstGeom>
        </p:spPr>
      </p:pic>
      <p:sp>
        <p:nvSpPr>
          <p:cNvPr id="6" name="Text 3"/>
          <p:cNvSpPr/>
          <p:nvPr/>
        </p:nvSpPr>
        <p:spPr>
          <a:xfrm>
            <a:off x="1301472" y="3714036"/>
            <a:ext cx="2752249" cy="344091"/>
          </a:xfrm>
          <a:prstGeom prst="rect">
            <a:avLst/>
          </a:prstGeom>
          <a:noFill/>
          <a:ln/>
        </p:spPr>
        <p:txBody>
          <a:bodyPr wrap="none" rtlCol="0" anchor="t"/>
          <a:lstStyle/>
          <a:p>
            <a:pPr marL="0" indent="0" algn="l">
              <a:lnSpc>
                <a:spcPts val="2709"/>
              </a:lnSpc>
              <a:buNone/>
            </a:pPr>
            <a:r>
              <a:rPr lang="en-US" sz="2167" dirty="0">
                <a:solidFill>
                  <a:srgbClr val="476FD6"/>
                </a:solidFill>
                <a:latin typeface="Roboto Slab" pitchFamily="34" charset="0"/>
                <a:ea typeface="Roboto Slab" pitchFamily="34" charset="-122"/>
                <a:cs typeface="Roboto Slab" pitchFamily="34" charset="-120"/>
              </a:rPr>
              <a:t>Telecommunication</a:t>
            </a:r>
            <a:endParaRPr lang="en-US" sz="2167" dirty="0"/>
          </a:p>
        </p:txBody>
      </p:sp>
      <p:sp>
        <p:nvSpPr>
          <p:cNvPr id="7" name="Text 4"/>
          <p:cNvSpPr/>
          <p:nvPr/>
        </p:nvSpPr>
        <p:spPr>
          <a:xfrm>
            <a:off x="1301472" y="4190167"/>
            <a:ext cx="2759154" cy="3169682"/>
          </a:xfrm>
          <a:prstGeom prst="rect">
            <a:avLst/>
          </a:prstGeom>
          <a:noFill/>
          <a:ln/>
        </p:spPr>
        <p:txBody>
          <a:bodyPr wrap="square" rtlCol="0" anchor="t"/>
          <a:lstStyle/>
          <a:p>
            <a:pPr marL="0" indent="0" algn="l">
              <a:lnSpc>
                <a:spcPts val="2774"/>
              </a:lnSpc>
              <a:buNone/>
            </a:pPr>
            <a:r>
              <a:rPr lang="en-US" sz="1734" dirty="0">
                <a:solidFill>
                  <a:srgbClr val="15213F"/>
                </a:solidFill>
                <a:latin typeface="Roboto" pitchFamily="34" charset="0"/>
                <a:ea typeface="Roboto" pitchFamily="34" charset="-122"/>
                <a:cs typeface="Roboto" pitchFamily="34" charset="-120"/>
              </a:rPr>
              <a:t>Optical fibers are the backbone of modern telecommunications, enabling high-speed internet, telephone, and cable TV services across vast distances with unparalleled bandwidth and reliability.</a:t>
            </a:r>
            <a:endParaRPr lang="en-US" sz="1734" dirty="0"/>
          </a:p>
        </p:txBody>
      </p:sp>
      <p:pic>
        <p:nvPicPr>
          <p:cNvPr id="8" name="Image 1" descr="preencoded.png"/>
          <p:cNvPicPr>
            <a:picLocks noChangeAspect="1"/>
          </p:cNvPicPr>
          <p:nvPr/>
        </p:nvPicPr>
        <p:blipFill>
          <a:blip r:embed="rId4"/>
          <a:stretch>
            <a:fillRect/>
          </a:stretch>
        </p:blipFill>
        <p:spPr>
          <a:xfrm>
            <a:off x="4390787" y="1733669"/>
            <a:ext cx="2759273" cy="1705332"/>
          </a:xfrm>
          <a:prstGeom prst="rect">
            <a:avLst/>
          </a:prstGeom>
        </p:spPr>
      </p:pic>
      <p:sp>
        <p:nvSpPr>
          <p:cNvPr id="9" name="Text 5"/>
          <p:cNvSpPr/>
          <p:nvPr/>
        </p:nvSpPr>
        <p:spPr>
          <a:xfrm>
            <a:off x="4390787" y="3714155"/>
            <a:ext cx="2752249" cy="344091"/>
          </a:xfrm>
          <a:prstGeom prst="rect">
            <a:avLst/>
          </a:prstGeom>
          <a:noFill/>
          <a:ln/>
        </p:spPr>
        <p:txBody>
          <a:bodyPr wrap="none" rtlCol="0" anchor="t"/>
          <a:lstStyle/>
          <a:p>
            <a:pPr marL="0" indent="0" algn="l">
              <a:lnSpc>
                <a:spcPts val="2709"/>
              </a:lnSpc>
              <a:buNone/>
            </a:pPr>
            <a:r>
              <a:rPr lang="en-US" sz="2167" dirty="0">
                <a:solidFill>
                  <a:srgbClr val="476FD6"/>
                </a:solidFill>
                <a:latin typeface="Roboto Slab" pitchFamily="34" charset="0"/>
                <a:ea typeface="Roboto Slab" pitchFamily="34" charset="-122"/>
                <a:cs typeface="Roboto Slab" pitchFamily="34" charset="-120"/>
              </a:rPr>
              <a:t>Medical Imaging</a:t>
            </a:r>
            <a:endParaRPr lang="en-US" sz="2167" dirty="0"/>
          </a:p>
        </p:txBody>
      </p:sp>
      <p:sp>
        <p:nvSpPr>
          <p:cNvPr id="10" name="Text 6"/>
          <p:cNvSpPr/>
          <p:nvPr/>
        </p:nvSpPr>
        <p:spPr>
          <a:xfrm>
            <a:off x="4390787" y="4190286"/>
            <a:ext cx="2759273" cy="2465308"/>
          </a:xfrm>
          <a:prstGeom prst="rect">
            <a:avLst/>
          </a:prstGeom>
          <a:noFill/>
          <a:ln/>
        </p:spPr>
        <p:txBody>
          <a:bodyPr wrap="square" rtlCol="0" anchor="t"/>
          <a:lstStyle/>
          <a:p>
            <a:pPr marL="0" indent="0" algn="l">
              <a:lnSpc>
                <a:spcPts val="2774"/>
              </a:lnSpc>
              <a:buNone/>
            </a:pPr>
            <a:r>
              <a:rPr lang="en-US" sz="1734" dirty="0">
                <a:solidFill>
                  <a:srgbClr val="15213F"/>
                </a:solidFill>
                <a:latin typeface="Roboto" pitchFamily="34" charset="0"/>
                <a:ea typeface="Roboto" pitchFamily="34" charset="-122"/>
                <a:cs typeface="Roboto" pitchFamily="34" charset="-120"/>
              </a:rPr>
              <a:t>Optical fibers are used in endoscopes and other medical imaging devices, allowing doctors to view hard-to-reach areas of the body with exceptional clarity and precision.</a:t>
            </a:r>
            <a:endParaRPr lang="en-US" sz="1734" dirty="0"/>
          </a:p>
        </p:txBody>
      </p:sp>
      <p:pic>
        <p:nvPicPr>
          <p:cNvPr id="11" name="Image 2" descr="preencoded.png"/>
          <p:cNvPicPr>
            <a:picLocks noChangeAspect="1"/>
          </p:cNvPicPr>
          <p:nvPr/>
        </p:nvPicPr>
        <p:blipFill>
          <a:blip r:embed="rId5"/>
          <a:stretch>
            <a:fillRect/>
          </a:stretch>
        </p:blipFill>
        <p:spPr>
          <a:xfrm>
            <a:off x="7480221" y="1733669"/>
            <a:ext cx="2759154" cy="1705213"/>
          </a:xfrm>
          <a:prstGeom prst="rect">
            <a:avLst/>
          </a:prstGeom>
        </p:spPr>
      </p:pic>
      <p:sp>
        <p:nvSpPr>
          <p:cNvPr id="12" name="Text 7"/>
          <p:cNvSpPr/>
          <p:nvPr/>
        </p:nvSpPr>
        <p:spPr>
          <a:xfrm>
            <a:off x="7480221" y="3714036"/>
            <a:ext cx="2759154" cy="688181"/>
          </a:xfrm>
          <a:prstGeom prst="rect">
            <a:avLst/>
          </a:prstGeom>
          <a:noFill/>
          <a:ln/>
        </p:spPr>
        <p:txBody>
          <a:bodyPr wrap="square" rtlCol="0" anchor="t"/>
          <a:lstStyle/>
          <a:p>
            <a:pPr marL="0" indent="0" algn="l">
              <a:lnSpc>
                <a:spcPts val="2709"/>
              </a:lnSpc>
              <a:buNone/>
            </a:pPr>
            <a:r>
              <a:rPr lang="en-US" sz="2167" dirty="0">
                <a:solidFill>
                  <a:srgbClr val="476FD6"/>
                </a:solidFill>
                <a:latin typeface="Roboto Slab" pitchFamily="34" charset="0"/>
                <a:ea typeface="Roboto Slab" pitchFamily="34" charset="-122"/>
                <a:cs typeface="Roboto Slab" pitchFamily="34" charset="-120"/>
              </a:rPr>
              <a:t>Sensing Applications</a:t>
            </a:r>
            <a:endParaRPr lang="en-US" sz="2167" dirty="0"/>
          </a:p>
        </p:txBody>
      </p:sp>
      <p:sp>
        <p:nvSpPr>
          <p:cNvPr id="13" name="Text 8"/>
          <p:cNvSpPr/>
          <p:nvPr/>
        </p:nvSpPr>
        <p:spPr>
          <a:xfrm>
            <a:off x="7480221" y="4534257"/>
            <a:ext cx="2759154" cy="3169682"/>
          </a:xfrm>
          <a:prstGeom prst="rect">
            <a:avLst/>
          </a:prstGeom>
          <a:noFill/>
          <a:ln/>
        </p:spPr>
        <p:txBody>
          <a:bodyPr wrap="square" rtlCol="0" anchor="t"/>
          <a:lstStyle/>
          <a:p>
            <a:pPr marL="0" indent="0" algn="l">
              <a:lnSpc>
                <a:spcPts val="2774"/>
              </a:lnSpc>
              <a:buNone/>
            </a:pPr>
            <a:r>
              <a:rPr lang="en-US" sz="1734" dirty="0">
                <a:solidFill>
                  <a:srgbClr val="15213F"/>
                </a:solidFill>
                <a:latin typeface="Roboto" pitchFamily="34" charset="0"/>
                <a:ea typeface="Roboto" pitchFamily="34" charset="-122"/>
                <a:cs typeface="Roboto" pitchFamily="34" charset="-120"/>
              </a:rPr>
              <a:t>Optical fibers can act as highly sensitive sensors, detecting changes in temperature, pressure, strain, and other parameters, making them invaluable in industries like energy, manufacturing, and transportation.</a:t>
            </a:r>
            <a:endParaRPr lang="en-US" sz="1734" dirty="0"/>
          </a:p>
        </p:txBody>
      </p:sp>
      <p:pic>
        <p:nvPicPr>
          <p:cNvPr id="14" name="Image 3" descr="preencoded.png"/>
          <p:cNvPicPr>
            <a:picLocks noChangeAspect="1"/>
          </p:cNvPicPr>
          <p:nvPr/>
        </p:nvPicPr>
        <p:blipFill>
          <a:blip r:embed="rId6"/>
          <a:stretch>
            <a:fillRect/>
          </a:stretch>
        </p:blipFill>
        <p:spPr>
          <a:xfrm>
            <a:off x="10569535" y="1733669"/>
            <a:ext cx="2759273" cy="1705332"/>
          </a:xfrm>
          <a:prstGeom prst="rect">
            <a:avLst/>
          </a:prstGeom>
        </p:spPr>
      </p:pic>
      <p:sp>
        <p:nvSpPr>
          <p:cNvPr id="15" name="Text 9"/>
          <p:cNvSpPr/>
          <p:nvPr/>
        </p:nvSpPr>
        <p:spPr>
          <a:xfrm>
            <a:off x="10569535" y="3714155"/>
            <a:ext cx="2752249" cy="344091"/>
          </a:xfrm>
          <a:prstGeom prst="rect">
            <a:avLst/>
          </a:prstGeom>
          <a:noFill/>
          <a:ln/>
        </p:spPr>
        <p:txBody>
          <a:bodyPr wrap="none" rtlCol="0" anchor="t"/>
          <a:lstStyle/>
          <a:p>
            <a:pPr marL="0" indent="0" algn="l">
              <a:lnSpc>
                <a:spcPts val="2709"/>
              </a:lnSpc>
              <a:buNone/>
            </a:pPr>
            <a:r>
              <a:rPr lang="en-US" sz="2167" dirty="0">
                <a:solidFill>
                  <a:srgbClr val="476FD6"/>
                </a:solidFill>
                <a:latin typeface="Roboto Slab" pitchFamily="34" charset="0"/>
                <a:ea typeface="Roboto Slab" pitchFamily="34" charset="-122"/>
                <a:cs typeface="Roboto Slab" pitchFamily="34" charset="-120"/>
              </a:rPr>
              <a:t>Specialty Lighting</a:t>
            </a:r>
            <a:endParaRPr lang="en-US" sz="2167" dirty="0"/>
          </a:p>
        </p:txBody>
      </p:sp>
      <p:sp>
        <p:nvSpPr>
          <p:cNvPr id="16" name="Text 10"/>
          <p:cNvSpPr/>
          <p:nvPr/>
        </p:nvSpPr>
        <p:spPr>
          <a:xfrm>
            <a:off x="10569535" y="4190286"/>
            <a:ext cx="2759273" cy="3169682"/>
          </a:xfrm>
          <a:prstGeom prst="rect">
            <a:avLst/>
          </a:prstGeom>
          <a:noFill/>
          <a:ln/>
        </p:spPr>
        <p:txBody>
          <a:bodyPr wrap="square" rtlCol="0" anchor="t"/>
          <a:lstStyle/>
          <a:p>
            <a:pPr marL="0" indent="0" algn="l">
              <a:lnSpc>
                <a:spcPts val="2774"/>
              </a:lnSpc>
              <a:buNone/>
            </a:pPr>
            <a:r>
              <a:rPr lang="en-US" sz="1734" dirty="0">
                <a:solidFill>
                  <a:srgbClr val="15213F"/>
                </a:solidFill>
                <a:latin typeface="Roboto" pitchFamily="34" charset="0"/>
                <a:ea typeface="Roboto" pitchFamily="34" charset="-122"/>
                <a:cs typeface="Roboto" pitchFamily="34" charset="-120"/>
              </a:rPr>
              <a:t>Optical fibers are used in decorative lighting applications, from architectural installations to automotive interiors, providing unique illumination effects and energy-efficient performance.</a:t>
            </a:r>
            <a:endParaRPr lang="en-US" sz="1734" dirty="0"/>
          </a:p>
        </p:txBody>
      </p:sp>
      <p:sp>
        <p:nvSpPr>
          <p:cNvPr id="17" name="object 4">
            <a:extLst>
              <a:ext uri="{FF2B5EF4-FFF2-40B4-BE49-F238E27FC236}">
                <a16:creationId xmlns:a16="http://schemas.microsoft.com/office/drawing/2014/main" id="{5E96EDB6-2E4E-933C-3167-7069357AE652}"/>
              </a:ext>
            </a:extLst>
          </p:cNvPr>
          <p:cNvSpPr/>
          <p:nvPr/>
        </p:nvSpPr>
        <p:spPr>
          <a:xfrm>
            <a:off x="0" y="3480047"/>
            <a:ext cx="502920" cy="3326765"/>
          </a:xfrm>
          <a:custGeom>
            <a:avLst/>
            <a:gdLst/>
            <a:ahLst/>
            <a:cxnLst/>
            <a:rect l="l" t="t" r="r" b="b"/>
            <a:pathLst>
              <a:path w="502920" h="3326765">
                <a:moveTo>
                  <a:pt x="0" y="0"/>
                </a:moveTo>
                <a:lnTo>
                  <a:pt x="62577" y="9767"/>
                </a:lnTo>
                <a:lnTo>
                  <a:pt x="118735" y="24893"/>
                </a:lnTo>
                <a:lnTo>
                  <a:pt x="173448" y="45773"/>
                </a:lnTo>
                <a:lnTo>
                  <a:pt x="225285" y="71695"/>
                </a:lnTo>
                <a:lnTo>
                  <a:pt x="273521" y="103370"/>
                </a:lnTo>
                <a:lnTo>
                  <a:pt x="318878" y="140087"/>
                </a:lnTo>
                <a:lnTo>
                  <a:pt x="359911" y="181135"/>
                </a:lnTo>
                <a:lnTo>
                  <a:pt x="396631" y="226488"/>
                </a:lnTo>
                <a:lnTo>
                  <a:pt x="428306" y="275449"/>
                </a:lnTo>
                <a:lnTo>
                  <a:pt x="454222" y="326568"/>
                </a:lnTo>
                <a:lnTo>
                  <a:pt x="475103" y="381282"/>
                </a:lnTo>
                <a:lnTo>
                  <a:pt x="490219" y="437444"/>
                </a:lnTo>
                <a:lnTo>
                  <a:pt x="499581" y="494329"/>
                </a:lnTo>
                <a:lnTo>
                  <a:pt x="502458" y="552650"/>
                </a:lnTo>
                <a:lnTo>
                  <a:pt x="501739" y="552650"/>
                </a:lnTo>
                <a:lnTo>
                  <a:pt x="501019" y="581442"/>
                </a:lnTo>
                <a:lnTo>
                  <a:pt x="495260" y="639763"/>
                </a:lnTo>
                <a:lnTo>
                  <a:pt x="483021" y="695924"/>
                </a:lnTo>
                <a:lnTo>
                  <a:pt x="465023" y="751362"/>
                </a:lnTo>
                <a:lnTo>
                  <a:pt x="441265" y="804641"/>
                </a:lnTo>
                <a:lnTo>
                  <a:pt x="412466" y="855036"/>
                </a:lnTo>
                <a:lnTo>
                  <a:pt x="377908" y="901838"/>
                </a:lnTo>
                <a:lnTo>
                  <a:pt x="339754" y="945045"/>
                </a:lnTo>
                <a:lnTo>
                  <a:pt x="296559" y="983921"/>
                </a:lnTo>
                <a:lnTo>
                  <a:pt x="249044" y="1017755"/>
                </a:lnTo>
                <a:lnTo>
                  <a:pt x="199364" y="1047284"/>
                </a:lnTo>
                <a:lnTo>
                  <a:pt x="146089" y="1071047"/>
                </a:lnTo>
                <a:lnTo>
                  <a:pt x="90656" y="1089043"/>
                </a:lnTo>
                <a:lnTo>
                  <a:pt x="33778" y="1100563"/>
                </a:lnTo>
                <a:lnTo>
                  <a:pt x="5705" y="1104881"/>
                </a:lnTo>
                <a:lnTo>
                  <a:pt x="0" y="1105298"/>
                </a:lnTo>
              </a:path>
              <a:path w="502920" h="3326765">
                <a:moveTo>
                  <a:pt x="0" y="1110219"/>
                </a:moveTo>
                <a:lnTo>
                  <a:pt x="62577" y="1120007"/>
                </a:lnTo>
                <a:lnTo>
                  <a:pt x="118735" y="1135121"/>
                </a:lnTo>
                <a:lnTo>
                  <a:pt x="173448" y="1156000"/>
                </a:lnTo>
                <a:lnTo>
                  <a:pt x="225285" y="1181922"/>
                </a:lnTo>
                <a:lnTo>
                  <a:pt x="273521" y="1213597"/>
                </a:lnTo>
                <a:lnTo>
                  <a:pt x="318878" y="1250314"/>
                </a:lnTo>
                <a:lnTo>
                  <a:pt x="359911" y="1291362"/>
                </a:lnTo>
                <a:lnTo>
                  <a:pt x="396631" y="1336716"/>
                </a:lnTo>
                <a:lnTo>
                  <a:pt x="428306" y="1385676"/>
                </a:lnTo>
                <a:lnTo>
                  <a:pt x="454222" y="1436796"/>
                </a:lnTo>
                <a:lnTo>
                  <a:pt x="475103" y="1491522"/>
                </a:lnTo>
                <a:lnTo>
                  <a:pt x="490219" y="1547671"/>
                </a:lnTo>
                <a:lnTo>
                  <a:pt x="499581" y="1604557"/>
                </a:lnTo>
                <a:lnTo>
                  <a:pt x="502458" y="1662878"/>
                </a:lnTo>
                <a:lnTo>
                  <a:pt x="501739" y="1662878"/>
                </a:lnTo>
                <a:lnTo>
                  <a:pt x="501019" y="1691682"/>
                </a:lnTo>
                <a:lnTo>
                  <a:pt x="495260" y="1750003"/>
                </a:lnTo>
                <a:lnTo>
                  <a:pt x="483021" y="1806152"/>
                </a:lnTo>
                <a:lnTo>
                  <a:pt x="465023" y="1861590"/>
                </a:lnTo>
                <a:lnTo>
                  <a:pt x="441265" y="1914881"/>
                </a:lnTo>
                <a:lnTo>
                  <a:pt x="412466" y="1965277"/>
                </a:lnTo>
                <a:lnTo>
                  <a:pt x="377908" y="2012078"/>
                </a:lnTo>
                <a:lnTo>
                  <a:pt x="339754" y="2055273"/>
                </a:lnTo>
                <a:lnTo>
                  <a:pt x="296559" y="2094149"/>
                </a:lnTo>
                <a:lnTo>
                  <a:pt x="249044" y="2127996"/>
                </a:lnTo>
                <a:lnTo>
                  <a:pt x="199364" y="2157512"/>
                </a:lnTo>
                <a:lnTo>
                  <a:pt x="146089" y="2181274"/>
                </a:lnTo>
                <a:lnTo>
                  <a:pt x="90656" y="2199271"/>
                </a:lnTo>
                <a:lnTo>
                  <a:pt x="33778" y="2210790"/>
                </a:lnTo>
                <a:lnTo>
                  <a:pt x="5705" y="2215108"/>
                </a:lnTo>
                <a:lnTo>
                  <a:pt x="0" y="2215526"/>
                </a:lnTo>
              </a:path>
              <a:path w="502920" h="3326765">
                <a:moveTo>
                  <a:pt x="0" y="2221168"/>
                </a:moveTo>
                <a:lnTo>
                  <a:pt x="62577" y="2230946"/>
                </a:lnTo>
                <a:lnTo>
                  <a:pt x="118735" y="2246072"/>
                </a:lnTo>
                <a:lnTo>
                  <a:pt x="173448" y="2266952"/>
                </a:lnTo>
                <a:lnTo>
                  <a:pt x="225285" y="2292874"/>
                </a:lnTo>
                <a:lnTo>
                  <a:pt x="273521" y="2324549"/>
                </a:lnTo>
                <a:lnTo>
                  <a:pt x="318878" y="2361266"/>
                </a:lnTo>
                <a:lnTo>
                  <a:pt x="359911" y="2402314"/>
                </a:lnTo>
                <a:lnTo>
                  <a:pt x="396631" y="2447668"/>
                </a:lnTo>
                <a:lnTo>
                  <a:pt x="428306" y="2496628"/>
                </a:lnTo>
                <a:lnTo>
                  <a:pt x="454222" y="2547748"/>
                </a:lnTo>
                <a:lnTo>
                  <a:pt x="475103" y="2602474"/>
                </a:lnTo>
                <a:lnTo>
                  <a:pt x="490219" y="2658623"/>
                </a:lnTo>
                <a:lnTo>
                  <a:pt x="499581" y="2715509"/>
                </a:lnTo>
                <a:lnTo>
                  <a:pt x="502458" y="2773829"/>
                </a:lnTo>
                <a:lnTo>
                  <a:pt x="501739" y="2773829"/>
                </a:lnTo>
                <a:lnTo>
                  <a:pt x="501019" y="2802621"/>
                </a:lnTo>
                <a:lnTo>
                  <a:pt x="495260" y="2860942"/>
                </a:lnTo>
                <a:lnTo>
                  <a:pt x="483021" y="2917104"/>
                </a:lnTo>
                <a:lnTo>
                  <a:pt x="465023" y="2972541"/>
                </a:lnTo>
                <a:lnTo>
                  <a:pt x="441265" y="3025820"/>
                </a:lnTo>
                <a:lnTo>
                  <a:pt x="412466" y="3076228"/>
                </a:lnTo>
                <a:lnTo>
                  <a:pt x="377908" y="3123017"/>
                </a:lnTo>
                <a:lnTo>
                  <a:pt x="339754" y="3166224"/>
                </a:lnTo>
                <a:lnTo>
                  <a:pt x="296559" y="3205100"/>
                </a:lnTo>
                <a:lnTo>
                  <a:pt x="249044" y="3238947"/>
                </a:lnTo>
                <a:lnTo>
                  <a:pt x="199364" y="3268463"/>
                </a:lnTo>
                <a:lnTo>
                  <a:pt x="146089" y="3292213"/>
                </a:lnTo>
                <a:lnTo>
                  <a:pt x="90656" y="3310223"/>
                </a:lnTo>
                <a:lnTo>
                  <a:pt x="33778" y="3321742"/>
                </a:lnTo>
                <a:lnTo>
                  <a:pt x="5705" y="3326060"/>
                </a:lnTo>
                <a:lnTo>
                  <a:pt x="0" y="3326477"/>
                </a:lnTo>
              </a:path>
            </a:pathLst>
          </a:custGeom>
          <a:ln w="76316">
            <a:solidFill>
              <a:srgbClr val="99D5F0"/>
            </a:solidFill>
          </a:ln>
        </p:spPr>
        <p:txBody>
          <a:bodyPr wrap="square" lIns="0" tIns="0" rIns="0" bIns="0" rtlCol="0"/>
          <a:lstStyle/>
          <a:p>
            <a:endParaRPr/>
          </a:p>
        </p:txBody>
      </p:sp>
      <p:sp>
        <p:nvSpPr>
          <p:cNvPr id="18" name="object 3">
            <a:extLst>
              <a:ext uri="{FF2B5EF4-FFF2-40B4-BE49-F238E27FC236}">
                <a16:creationId xmlns:a16="http://schemas.microsoft.com/office/drawing/2014/main" id="{97086AE7-D33D-A083-6B0C-66C706772D7E}"/>
              </a:ext>
            </a:extLst>
          </p:cNvPr>
          <p:cNvSpPr/>
          <p:nvPr/>
        </p:nvSpPr>
        <p:spPr>
          <a:xfrm>
            <a:off x="0" y="0"/>
            <a:ext cx="1139190" cy="1254760"/>
          </a:xfrm>
          <a:custGeom>
            <a:avLst/>
            <a:gdLst/>
            <a:ahLst/>
            <a:cxnLst/>
            <a:rect l="l" t="t" r="r" b="b"/>
            <a:pathLst>
              <a:path w="1139190" h="1254760">
                <a:moveTo>
                  <a:pt x="1138864" y="0"/>
                </a:moveTo>
                <a:lnTo>
                  <a:pt x="0" y="0"/>
                </a:lnTo>
                <a:lnTo>
                  <a:pt x="0" y="1254351"/>
                </a:lnTo>
                <a:lnTo>
                  <a:pt x="67677" y="1245589"/>
                </a:lnTo>
                <a:lnTo>
                  <a:pt x="133196" y="1233359"/>
                </a:lnTo>
                <a:lnTo>
                  <a:pt x="197276" y="1218234"/>
                </a:lnTo>
                <a:lnTo>
                  <a:pt x="261357" y="1199514"/>
                </a:lnTo>
                <a:lnTo>
                  <a:pt x="323998" y="1177187"/>
                </a:lnTo>
                <a:lnTo>
                  <a:pt x="385197" y="1151990"/>
                </a:lnTo>
                <a:lnTo>
                  <a:pt x="445676" y="1123187"/>
                </a:lnTo>
                <a:lnTo>
                  <a:pt x="503996" y="1091513"/>
                </a:lnTo>
                <a:lnTo>
                  <a:pt x="560158" y="1056956"/>
                </a:lnTo>
                <a:lnTo>
                  <a:pt x="615598" y="1018793"/>
                </a:lnTo>
                <a:lnTo>
                  <a:pt x="668158" y="978470"/>
                </a:lnTo>
                <a:lnTo>
                  <a:pt x="718557" y="935278"/>
                </a:lnTo>
                <a:lnTo>
                  <a:pt x="766796" y="889913"/>
                </a:lnTo>
                <a:lnTo>
                  <a:pt x="812880" y="841679"/>
                </a:lnTo>
                <a:lnTo>
                  <a:pt x="856079" y="791272"/>
                </a:lnTo>
                <a:lnTo>
                  <a:pt x="896396" y="737996"/>
                </a:lnTo>
                <a:lnTo>
                  <a:pt x="933837" y="683272"/>
                </a:lnTo>
                <a:lnTo>
                  <a:pt x="968400" y="627112"/>
                </a:lnTo>
                <a:lnTo>
                  <a:pt x="1000075" y="568070"/>
                </a:lnTo>
                <a:lnTo>
                  <a:pt x="1028879" y="508316"/>
                </a:lnTo>
                <a:lnTo>
                  <a:pt x="1054799" y="447115"/>
                </a:lnTo>
                <a:lnTo>
                  <a:pt x="1076399" y="384479"/>
                </a:lnTo>
                <a:lnTo>
                  <a:pt x="1095836" y="320394"/>
                </a:lnTo>
                <a:lnTo>
                  <a:pt x="1110957" y="256310"/>
                </a:lnTo>
                <a:lnTo>
                  <a:pt x="1123195" y="190791"/>
                </a:lnTo>
                <a:lnTo>
                  <a:pt x="1131838" y="124560"/>
                </a:lnTo>
                <a:lnTo>
                  <a:pt x="1137597" y="58317"/>
                </a:lnTo>
                <a:lnTo>
                  <a:pt x="1138864" y="0"/>
                </a:lnTo>
                <a:close/>
              </a:path>
            </a:pathLst>
          </a:custGeom>
          <a:solidFill>
            <a:srgbClr val="669CD3"/>
          </a:solidFill>
        </p:spPr>
        <p:txBody>
          <a:bodyPr wrap="square" lIns="0" tIns="0" rIns="0" bIns="0" rtlCol="0"/>
          <a:lstStyle/>
          <a:p>
            <a:endParaRPr/>
          </a:p>
        </p:txBody>
      </p:sp>
      <p:grpSp>
        <p:nvGrpSpPr>
          <p:cNvPr id="21" name="object 6">
            <a:extLst>
              <a:ext uri="{FF2B5EF4-FFF2-40B4-BE49-F238E27FC236}">
                <a16:creationId xmlns:a16="http://schemas.microsoft.com/office/drawing/2014/main" id="{4735E1C0-CBC7-9DE4-6540-781538352CB9}"/>
              </a:ext>
            </a:extLst>
          </p:cNvPr>
          <p:cNvGrpSpPr/>
          <p:nvPr/>
        </p:nvGrpSpPr>
        <p:grpSpPr>
          <a:xfrm>
            <a:off x="13439061" y="-18297"/>
            <a:ext cx="1228090" cy="2005330"/>
            <a:chOff x="17069770" y="0"/>
            <a:chExt cx="1228090" cy="2005330"/>
          </a:xfrm>
        </p:grpSpPr>
        <p:sp>
          <p:nvSpPr>
            <p:cNvPr id="22" name="object 7">
              <a:extLst>
                <a:ext uri="{FF2B5EF4-FFF2-40B4-BE49-F238E27FC236}">
                  <a16:creationId xmlns:a16="http://schemas.microsoft.com/office/drawing/2014/main" id="{7C24FB8E-6698-A87A-8A1E-D1957B719AE7}"/>
                </a:ext>
              </a:extLst>
            </p:cNvPr>
            <p:cNvSpPr/>
            <p:nvPr/>
          </p:nvSpPr>
          <p:spPr>
            <a:xfrm>
              <a:off x="17079130" y="1"/>
              <a:ext cx="1209040" cy="1230630"/>
            </a:xfrm>
            <a:custGeom>
              <a:avLst/>
              <a:gdLst/>
              <a:ahLst/>
              <a:cxnLst/>
              <a:rect l="l" t="t" r="r" b="b"/>
              <a:pathLst>
                <a:path w="1209040" h="1230630">
                  <a:moveTo>
                    <a:pt x="1208927" y="1230301"/>
                  </a:moveTo>
                  <a:lnTo>
                    <a:pt x="640848" y="1230450"/>
                  </a:lnTo>
                  <a:lnTo>
                    <a:pt x="640848" y="1229726"/>
                  </a:lnTo>
                  <a:lnTo>
                    <a:pt x="607701" y="1229015"/>
                  </a:lnTo>
                  <a:lnTo>
                    <a:pt x="540771" y="1221814"/>
                  </a:lnTo>
                  <a:lnTo>
                    <a:pt x="475238" y="1208136"/>
                  </a:lnTo>
                  <a:lnTo>
                    <a:pt x="411865" y="1187245"/>
                  </a:lnTo>
                  <a:lnTo>
                    <a:pt x="350650" y="1159889"/>
                  </a:lnTo>
                  <a:lnTo>
                    <a:pt x="292356" y="1126768"/>
                  </a:lnTo>
                  <a:lnTo>
                    <a:pt x="238381" y="1087170"/>
                  </a:lnTo>
                  <a:lnTo>
                    <a:pt x="188723" y="1042530"/>
                  </a:lnTo>
                  <a:lnTo>
                    <a:pt x="143384" y="992860"/>
                  </a:lnTo>
                  <a:lnTo>
                    <a:pt x="104395" y="938860"/>
                  </a:lnTo>
                  <a:lnTo>
                    <a:pt x="70612" y="880542"/>
                  </a:lnTo>
                  <a:lnTo>
                    <a:pt x="43307" y="819341"/>
                  </a:lnTo>
                  <a:lnTo>
                    <a:pt x="23114" y="755982"/>
                  </a:lnTo>
                  <a:lnTo>
                    <a:pt x="8636" y="690463"/>
                  </a:lnTo>
                  <a:lnTo>
                    <a:pt x="1524" y="623509"/>
                  </a:lnTo>
                  <a:lnTo>
                    <a:pt x="762" y="590387"/>
                  </a:lnTo>
                  <a:lnTo>
                    <a:pt x="0" y="589663"/>
                  </a:lnTo>
                  <a:lnTo>
                    <a:pt x="762" y="589663"/>
                  </a:lnTo>
                  <a:lnTo>
                    <a:pt x="1524" y="556542"/>
                  </a:lnTo>
                  <a:lnTo>
                    <a:pt x="4318" y="522710"/>
                  </a:lnTo>
                  <a:lnTo>
                    <a:pt x="14478" y="456467"/>
                  </a:lnTo>
                  <a:lnTo>
                    <a:pt x="31750" y="391672"/>
                  </a:lnTo>
                  <a:lnTo>
                    <a:pt x="56261" y="329747"/>
                  </a:lnTo>
                  <a:lnTo>
                    <a:pt x="86487" y="269994"/>
                  </a:lnTo>
                  <a:lnTo>
                    <a:pt x="123191" y="213835"/>
                  </a:lnTo>
                  <a:lnTo>
                    <a:pt x="164974" y="161270"/>
                  </a:lnTo>
                  <a:lnTo>
                    <a:pt x="212473" y="114484"/>
                  </a:lnTo>
                  <a:lnTo>
                    <a:pt x="264289" y="72002"/>
                  </a:lnTo>
                  <a:lnTo>
                    <a:pt x="320424" y="35287"/>
                  </a:lnTo>
                  <a:lnTo>
                    <a:pt x="380241" y="5036"/>
                  </a:lnTo>
                  <a:lnTo>
                    <a:pt x="392240" y="0"/>
                  </a:lnTo>
                </a:path>
              </a:pathLst>
            </a:custGeom>
            <a:ln w="18719">
              <a:solidFill>
                <a:srgbClr val="1C365F"/>
              </a:solidFill>
            </a:ln>
          </p:spPr>
          <p:txBody>
            <a:bodyPr wrap="square" lIns="0" tIns="0" rIns="0" bIns="0" rtlCol="0"/>
            <a:lstStyle/>
            <a:p>
              <a:endParaRPr/>
            </a:p>
          </p:txBody>
        </p:sp>
        <p:sp>
          <p:nvSpPr>
            <p:cNvPr id="23" name="object 8">
              <a:extLst>
                <a:ext uri="{FF2B5EF4-FFF2-40B4-BE49-F238E27FC236}">
                  <a16:creationId xmlns:a16="http://schemas.microsoft.com/office/drawing/2014/main" id="{CC316519-0583-65C2-51CC-35CE0143F471}"/>
                </a:ext>
              </a:extLst>
            </p:cNvPr>
            <p:cNvSpPr/>
            <p:nvPr/>
          </p:nvSpPr>
          <p:spPr>
            <a:xfrm>
              <a:off x="17079130" y="705603"/>
              <a:ext cx="1209040" cy="1281430"/>
            </a:xfrm>
            <a:custGeom>
              <a:avLst/>
              <a:gdLst/>
              <a:ahLst/>
              <a:cxnLst/>
              <a:rect l="l" t="t" r="r" b="b"/>
              <a:pathLst>
                <a:path w="1209040" h="1281430">
                  <a:moveTo>
                    <a:pt x="1208927" y="1280700"/>
                  </a:moveTo>
                  <a:lnTo>
                    <a:pt x="640848" y="1280849"/>
                  </a:lnTo>
                  <a:lnTo>
                    <a:pt x="640848" y="1280125"/>
                  </a:lnTo>
                  <a:lnTo>
                    <a:pt x="607701" y="1279414"/>
                  </a:lnTo>
                  <a:lnTo>
                    <a:pt x="540771" y="1272200"/>
                  </a:lnTo>
                  <a:lnTo>
                    <a:pt x="475238" y="1258523"/>
                  </a:lnTo>
                  <a:lnTo>
                    <a:pt x="411865" y="1237644"/>
                  </a:lnTo>
                  <a:lnTo>
                    <a:pt x="350650" y="1210288"/>
                  </a:lnTo>
                  <a:lnTo>
                    <a:pt x="292356" y="1177167"/>
                  </a:lnTo>
                  <a:lnTo>
                    <a:pt x="238381" y="1137569"/>
                  </a:lnTo>
                  <a:lnTo>
                    <a:pt x="188723" y="1092928"/>
                  </a:lnTo>
                  <a:lnTo>
                    <a:pt x="143384" y="1043246"/>
                  </a:lnTo>
                  <a:lnTo>
                    <a:pt x="104395" y="989246"/>
                  </a:lnTo>
                  <a:lnTo>
                    <a:pt x="70612" y="930941"/>
                  </a:lnTo>
                  <a:lnTo>
                    <a:pt x="43307" y="869740"/>
                  </a:lnTo>
                  <a:lnTo>
                    <a:pt x="23114" y="806380"/>
                  </a:lnTo>
                  <a:lnTo>
                    <a:pt x="8636" y="740862"/>
                  </a:lnTo>
                  <a:lnTo>
                    <a:pt x="1524" y="673895"/>
                  </a:lnTo>
                  <a:lnTo>
                    <a:pt x="762" y="640786"/>
                  </a:lnTo>
                  <a:lnTo>
                    <a:pt x="0" y="640062"/>
                  </a:lnTo>
                  <a:lnTo>
                    <a:pt x="762" y="640062"/>
                  </a:lnTo>
                  <a:lnTo>
                    <a:pt x="1524" y="606941"/>
                  </a:lnTo>
                  <a:lnTo>
                    <a:pt x="4318" y="573108"/>
                  </a:lnTo>
                  <a:lnTo>
                    <a:pt x="14478" y="506866"/>
                  </a:lnTo>
                  <a:lnTo>
                    <a:pt x="31750" y="442071"/>
                  </a:lnTo>
                  <a:lnTo>
                    <a:pt x="56261" y="380146"/>
                  </a:lnTo>
                  <a:lnTo>
                    <a:pt x="86487" y="320393"/>
                  </a:lnTo>
                  <a:lnTo>
                    <a:pt x="123191" y="264234"/>
                  </a:lnTo>
                  <a:lnTo>
                    <a:pt x="164974" y="211682"/>
                  </a:lnTo>
                  <a:lnTo>
                    <a:pt x="212473" y="164870"/>
                  </a:lnTo>
                  <a:lnTo>
                    <a:pt x="264289" y="122401"/>
                  </a:lnTo>
                  <a:lnTo>
                    <a:pt x="320424" y="85673"/>
                  </a:lnTo>
                  <a:lnTo>
                    <a:pt x="380241" y="55435"/>
                  </a:lnTo>
                  <a:lnTo>
                    <a:pt x="442853" y="31673"/>
                  </a:lnTo>
                  <a:lnTo>
                    <a:pt x="506862" y="14401"/>
                  </a:lnTo>
                  <a:lnTo>
                    <a:pt x="573156" y="3594"/>
                  </a:lnTo>
                  <a:lnTo>
                    <a:pt x="640086" y="0"/>
                  </a:lnTo>
                  <a:lnTo>
                    <a:pt x="1208927" y="0"/>
                  </a:lnTo>
                </a:path>
              </a:pathLst>
            </a:custGeom>
            <a:ln w="18719">
              <a:solidFill>
                <a:srgbClr val="1C365F"/>
              </a:solidFill>
            </a:ln>
          </p:spPr>
          <p:txBody>
            <a:bodyPr wrap="square" lIns="0" tIns="0" rIns="0" bIns="0" rtlCol="0"/>
            <a:lstStyle/>
            <a:p>
              <a:endParaRPr dirty="0"/>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946" y="0"/>
            <a:ext cx="910228" cy="1002570"/>
          </a:xfrm>
          <a:custGeom>
            <a:avLst/>
            <a:gdLst/>
            <a:ahLst/>
            <a:cxnLst/>
            <a:rect l="l" t="t" r="r" b="b"/>
            <a:pathLst>
              <a:path w="1139190" h="1254760">
                <a:moveTo>
                  <a:pt x="1138753" y="0"/>
                </a:moveTo>
                <a:lnTo>
                  <a:pt x="0" y="0"/>
                </a:lnTo>
                <a:lnTo>
                  <a:pt x="0" y="1254244"/>
                </a:lnTo>
                <a:lnTo>
                  <a:pt x="67617" y="1245488"/>
                </a:lnTo>
                <a:lnTo>
                  <a:pt x="133131" y="1233245"/>
                </a:lnTo>
                <a:lnTo>
                  <a:pt x="197211" y="1218132"/>
                </a:lnTo>
                <a:lnTo>
                  <a:pt x="261287" y="1199412"/>
                </a:lnTo>
                <a:lnTo>
                  <a:pt x="323924" y="1177098"/>
                </a:lnTo>
                <a:lnTo>
                  <a:pt x="385122" y="1151889"/>
                </a:lnTo>
                <a:lnTo>
                  <a:pt x="445601" y="1123098"/>
                </a:lnTo>
                <a:lnTo>
                  <a:pt x="503916" y="1091411"/>
                </a:lnTo>
                <a:lnTo>
                  <a:pt x="560075" y="1056855"/>
                </a:lnTo>
                <a:lnTo>
                  <a:pt x="615513" y="1018704"/>
                </a:lnTo>
                <a:lnTo>
                  <a:pt x="668069" y="978381"/>
                </a:lnTo>
                <a:lnTo>
                  <a:pt x="718468" y="935189"/>
                </a:lnTo>
                <a:lnTo>
                  <a:pt x="766707" y="889824"/>
                </a:lnTo>
                <a:lnTo>
                  <a:pt x="812784" y="841590"/>
                </a:lnTo>
                <a:lnTo>
                  <a:pt x="855980" y="791183"/>
                </a:lnTo>
                <a:lnTo>
                  <a:pt x="896302" y="737907"/>
                </a:lnTo>
                <a:lnTo>
                  <a:pt x="933738" y="683195"/>
                </a:lnTo>
                <a:lnTo>
                  <a:pt x="968296" y="627036"/>
                </a:lnTo>
                <a:lnTo>
                  <a:pt x="999976" y="567994"/>
                </a:lnTo>
                <a:lnTo>
                  <a:pt x="1028774" y="508240"/>
                </a:lnTo>
                <a:lnTo>
                  <a:pt x="1054695" y="447039"/>
                </a:lnTo>
                <a:lnTo>
                  <a:pt x="1076290" y="384402"/>
                </a:lnTo>
                <a:lnTo>
                  <a:pt x="1095731" y="320331"/>
                </a:lnTo>
                <a:lnTo>
                  <a:pt x="1110853" y="256247"/>
                </a:lnTo>
                <a:lnTo>
                  <a:pt x="1123091" y="190740"/>
                </a:lnTo>
                <a:lnTo>
                  <a:pt x="1131728" y="124497"/>
                </a:lnTo>
                <a:lnTo>
                  <a:pt x="1137488" y="58254"/>
                </a:lnTo>
                <a:lnTo>
                  <a:pt x="1138753" y="0"/>
                </a:lnTo>
                <a:close/>
              </a:path>
            </a:pathLst>
          </a:custGeom>
          <a:solidFill>
            <a:srgbClr val="669CD3"/>
          </a:solidFill>
        </p:spPr>
        <p:txBody>
          <a:bodyPr wrap="square" lIns="0" tIns="0" rIns="0" bIns="0" rtlCol="0"/>
          <a:lstStyle/>
          <a:p>
            <a:endParaRPr sz="1438"/>
          </a:p>
        </p:txBody>
      </p:sp>
      <p:sp>
        <p:nvSpPr>
          <p:cNvPr id="3" name="object 3"/>
          <p:cNvSpPr/>
          <p:nvPr/>
        </p:nvSpPr>
        <p:spPr>
          <a:xfrm>
            <a:off x="5593811" y="6928789"/>
            <a:ext cx="1626640" cy="1290758"/>
          </a:xfrm>
          <a:custGeom>
            <a:avLst/>
            <a:gdLst/>
            <a:ahLst/>
            <a:cxnLst/>
            <a:rect l="l" t="t" r="r" b="b"/>
            <a:pathLst>
              <a:path w="2035809" h="1615440">
                <a:moveTo>
                  <a:pt x="2035684" y="640073"/>
                </a:moveTo>
                <a:lnTo>
                  <a:pt x="2032077" y="573109"/>
                </a:lnTo>
                <a:lnTo>
                  <a:pt x="2021994" y="506870"/>
                </a:lnTo>
                <a:lnTo>
                  <a:pt x="2003998" y="442071"/>
                </a:lnTo>
                <a:lnTo>
                  <a:pt x="1980236" y="379434"/>
                </a:lnTo>
                <a:lnTo>
                  <a:pt x="1949997" y="319670"/>
                </a:lnTo>
                <a:lnTo>
                  <a:pt x="1913282" y="263511"/>
                </a:lnTo>
                <a:lnTo>
                  <a:pt x="1871511" y="211670"/>
                </a:lnTo>
                <a:lnTo>
                  <a:pt x="1824001" y="164159"/>
                </a:lnTo>
                <a:lnTo>
                  <a:pt x="1772159" y="122402"/>
                </a:lnTo>
                <a:lnTo>
                  <a:pt x="1715289" y="85673"/>
                </a:lnTo>
                <a:lnTo>
                  <a:pt x="1656246" y="55435"/>
                </a:lnTo>
                <a:lnTo>
                  <a:pt x="1593597" y="31673"/>
                </a:lnTo>
                <a:lnTo>
                  <a:pt x="1528802" y="13677"/>
                </a:lnTo>
                <a:lnTo>
                  <a:pt x="1462559" y="3594"/>
                </a:lnTo>
                <a:lnTo>
                  <a:pt x="1395604" y="0"/>
                </a:lnTo>
                <a:lnTo>
                  <a:pt x="1361759" y="711"/>
                </a:lnTo>
                <a:lnTo>
                  <a:pt x="1295528" y="7924"/>
                </a:lnTo>
                <a:lnTo>
                  <a:pt x="1230009" y="21602"/>
                </a:lnTo>
                <a:lnTo>
                  <a:pt x="1165925" y="42481"/>
                </a:lnTo>
                <a:lnTo>
                  <a:pt x="1104723" y="69837"/>
                </a:lnTo>
                <a:lnTo>
                  <a:pt x="1047129" y="102958"/>
                </a:lnTo>
                <a:lnTo>
                  <a:pt x="993129" y="142557"/>
                </a:lnTo>
                <a:lnTo>
                  <a:pt x="942735" y="187197"/>
                </a:lnTo>
                <a:lnTo>
                  <a:pt x="898082" y="237590"/>
                </a:lnTo>
                <a:lnTo>
                  <a:pt x="858483" y="291591"/>
                </a:lnTo>
                <a:lnTo>
                  <a:pt x="825374" y="349198"/>
                </a:lnTo>
                <a:lnTo>
                  <a:pt x="798006" y="410390"/>
                </a:lnTo>
                <a:lnTo>
                  <a:pt x="777127" y="474471"/>
                </a:lnTo>
                <a:lnTo>
                  <a:pt x="763449" y="539990"/>
                </a:lnTo>
                <a:lnTo>
                  <a:pt x="756248" y="606228"/>
                </a:lnTo>
                <a:lnTo>
                  <a:pt x="755524" y="640073"/>
                </a:lnTo>
                <a:lnTo>
                  <a:pt x="755273" y="1615318"/>
                </a:lnTo>
              </a:path>
              <a:path w="2035809" h="1615440">
                <a:moveTo>
                  <a:pt x="2035684" y="1615318"/>
                </a:moveTo>
                <a:lnTo>
                  <a:pt x="2035684" y="640073"/>
                </a:lnTo>
              </a:path>
              <a:path w="2035809" h="1615440">
                <a:moveTo>
                  <a:pt x="1280403" y="640073"/>
                </a:moveTo>
                <a:lnTo>
                  <a:pt x="1276808" y="573109"/>
                </a:lnTo>
                <a:lnTo>
                  <a:pt x="1266725" y="506870"/>
                </a:lnTo>
                <a:lnTo>
                  <a:pt x="1248729" y="442071"/>
                </a:lnTo>
                <a:lnTo>
                  <a:pt x="1224967" y="379434"/>
                </a:lnTo>
                <a:lnTo>
                  <a:pt x="1194728" y="319670"/>
                </a:lnTo>
                <a:lnTo>
                  <a:pt x="1158000" y="263511"/>
                </a:lnTo>
                <a:lnTo>
                  <a:pt x="1116242" y="211670"/>
                </a:lnTo>
                <a:lnTo>
                  <a:pt x="1068732" y="164159"/>
                </a:lnTo>
                <a:lnTo>
                  <a:pt x="1016890" y="122402"/>
                </a:lnTo>
                <a:lnTo>
                  <a:pt x="960007" y="85673"/>
                </a:lnTo>
                <a:lnTo>
                  <a:pt x="900965" y="55435"/>
                </a:lnTo>
                <a:lnTo>
                  <a:pt x="838328" y="31673"/>
                </a:lnTo>
                <a:lnTo>
                  <a:pt x="773533" y="13677"/>
                </a:lnTo>
                <a:lnTo>
                  <a:pt x="707290" y="3594"/>
                </a:lnTo>
                <a:lnTo>
                  <a:pt x="640335" y="0"/>
                </a:lnTo>
                <a:lnTo>
                  <a:pt x="606490" y="711"/>
                </a:lnTo>
                <a:lnTo>
                  <a:pt x="540247" y="7924"/>
                </a:lnTo>
                <a:lnTo>
                  <a:pt x="474727" y="21602"/>
                </a:lnTo>
                <a:lnTo>
                  <a:pt x="410656" y="42481"/>
                </a:lnTo>
                <a:lnTo>
                  <a:pt x="349454" y="69837"/>
                </a:lnTo>
                <a:lnTo>
                  <a:pt x="291847" y="102958"/>
                </a:lnTo>
                <a:lnTo>
                  <a:pt x="237847" y="142557"/>
                </a:lnTo>
                <a:lnTo>
                  <a:pt x="187453" y="187197"/>
                </a:lnTo>
                <a:lnTo>
                  <a:pt x="142813" y="237590"/>
                </a:lnTo>
                <a:lnTo>
                  <a:pt x="103214" y="291591"/>
                </a:lnTo>
                <a:lnTo>
                  <a:pt x="70093" y="349198"/>
                </a:lnTo>
                <a:lnTo>
                  <a:pt x="42737" y="410390"/>
                </a:lnTo>
                <a:lnTo>
                  <a:pt x="21858" y="474471"/>
                </a:lnTo>
                <a:lnTo>
                  <a:pt x="8180" y="539990"/>
                </a:lnTo>
                <a:lnTo>
                  <a:pt x="979" y="606228"/>
                </a:lnTo>
                <a:lnTo>
                  <a:pt x="255" y="640073"/>
                </a:lnTo>
                <a:lnTo>
                  <a:pt x="0" y="1615318"/>
                </a:lnTo>
              </a:path>
              <a:path w="2035809" h="1615440">
                <a:moveTo>
                  <a:pt x="1280403" y="1615318"/>
                </a:moveTo>
                <a:lnTo>
                  <a:pt x="1280403" y="640073"/>
                </a:lnTo>
              </a:path>
            </a:pathLst>
          </a:custGeom>
          <a:ln w="18719">
            <a:solidFill>
              <a:srgbClr val="1C365F"/>
            </a:solidFill>
          </a:ln>
        </p:spPr>
        <p:txBody>
          <a:bodyPr wrap="square" lIns="0" tIns="0" rIns="0" bIns="0" rtlCol="0"/>
          <a:lstStyle/>
          <a:p>
            <a:endParaRPr sz="1438"/>
          </a:p>
        </p:txBody>
      </p:sp>
      <p:sp>
        <p:nvSpPr>
          <p:cNvPr id="4" name="object 4"/>
          <p:cNvSpPr/>
          <p:nvPr/>
        </p:nvSpPr>
        <p:spPr>
          <a:xfrm>
            <a:off x="13581366" y="0"/>
            <a:ext cx="1035042" cy="1029461"/>
          </a:xfrm>
          <a:custGeom>
            <a:avLst/>
            <a:gdLst/>
            <a:ahLst/>
            <a:cxnLst/>
            <a:rect l="l" t="t" r="r" b="b"/>
            <a:pathLst>
              <a:path w="1295400" h="1288415">
                <a:moveTo>
                  <a:pt x="0" y="17956"/>
                </a:moveTo>
                <a:lnTo>
                  <a:pt x="378" y="0"/>
                </a:lnTo>
              </a:path>
              <a:path w="1295400" h="1288415">
                <a:moveTo>
                  <a:pt x="1295246" y="1287448"/>
                </a:moveTo>
                <a:lnTo>
                  <a:pt x="1270000" y="1287995"/>
                </a:lnTo>
                <a:lnTo>
                  <a:pt x="1270000" y="1287283"/>
                </a:lnTo>
                <a:lnTo>
                  <a:pt x="1203833" y="1285836"/>
                </a:lnTo>
                <a:lnTo>
                  <a:pt x="1137539" y="1280082"/>
                </a:lnTo>
                <a:lnTo>
                  <a:pt x="1071372" y="1271446"/>
                </a:lnTo>
                <a:lnTo>
                  <a:pt x="1005840" y="1259204"/>
                </a:lnTo>
                <a:lnTo>
                  <a:pt x="941705" y="1244078"/>
                </a:lnTo>
                <a:lnTo>
                  <a:pt x="877697" y="1225358"/>
                </a:lnTo>
                <a:lnTo>
                  <a:pt x="814959" y="1203044"/>
                </a:lnTo>
                <a:lnTo>
                  <a:pt x="753872" y="1177847"/>
                </a:lnTo>
                <a:lnTo>
                  <a:pt x="693293" y="1149044"/>
                </a:lnTo>
                <a:lnTo>
                  <a:pt x="635000" y="1117370"/>
                </a:lnTo>
                <a:lnTo>
                  <a:pt x="578866" y="1082801"/>
                </a:lnTo>
                <a:lnTo>
                  <a:pt x="523367" y="1044650"/>
                </a:lnTo>
                <a:lnTo>
                  <a:pt x="470916" y="1004327"/>
                </a:lnTo>
                <a:lnTo>
                  <a:pt x="420497" y="961135"/>
                </a:lnTo>
                <a:lnTo>
                  <a:pt x="372237" y="915770"/>
                </a:lnTo>
                <a:lnTo>
                  <a:pt x="326136" y="867536"/>
                </a:lnTo>
                <a:lnTo>
                  <a:pt x="282956" y="817142"/>
                </a:lnTo>
                <a:lnTo>
                  <a:pt x="242570" y="763853"/>
                </a:lnTo>
                <a:lnTo>
                  <a:pt x="205232" y="709141"/>
                </a:lnTo>
                <a:lnTo>
                  <a:pt x="170688" y="652982"/>
                </a:lnTo>
                <a:lnTo>
                  <a:pt x="138938" y="593940"/>
                </a:lnTo>
                <a:lnTo>
                  <a:pt x="110109" y="534186"/>
                </a:lnTo>
                <a:lnTo>
                  <a:pt x="84201" y="472985"/>
                </a:lnTo>
                <a:lnTo>
                  <a:pt x="62611" y="410348"/>
                </a:lnTo>
                <a:lnTo>
                  <a:pt x="43180" y="346264"/>
                </a:lnTo>
                <a:lnTo>
                  <a:pt x="28067" y="282193"/>
                </a:lnTo>
                <a:lnTo>
                  <a:pt x="15875" y="216673"/>
                </a:lnTo>
                <a:lnTo>
                  <a:pt x="7239" y="150443"/>
                </a:lnTo>
                <a:lnTo>
                  <a:pt x="1397" y="84200"/>
                </a:lnTo>
                <a:lnTo>
                  <a:pt x="0" y="17956"/>
                </a:lnTo>
              </a:path>
              <a:path w="1295400" h="1288415">
                <a:moveTo>
                  <a:pt x="629920" y="17956"/>
                </a:moveTo>
                <a:lnTo>
                  <a:pt x="630324" y="0"/>
                </a:lnTo>
              </a:path>
              <a:path w="1295400" h="1288415">
                <a:moveTo>
                  <a:pt x="1295246" y="657472"/>
                </a:moveTo>
                <a:lnTo>
                  <a:pt x="1270000" y="658024"/>
                </a:lnTo>
                <a:lnTo>
                  <a:pt x="1270000" y="657300"/>
                </a:lnTo>
                <a:lnTo>
                  <a:pt x="1236980" y="656576"/>
                </a:lnTo>
                <a:lnTo>
                  <a:pt x="1169924" y="649388"/>
                </a:lnTo>
                <a:lnTo>
                  <a:pt x="1104392" y="635697"/>
                </a:lnTo>
                <a:lnTo>
                  <a:pt x="1041019" y="614818"/>
                </a:lnTo>
                <a:lnTo>
                  <a:pt x="979932" y="587463"/>
                </a:lnTo>
                <a:lnTo>
                  <a:pt x="921512" y="554341"/>
                </a:lnTo>
                <a:lnTo>
                  <a:pt x="867537" y="514742"/>
                </a:lnTo>
                <a:lnTo>
                  <a:pt x="817880" y="470102"/>
                </a:lnTo>
                <a:lnTo>
                  <a:pt x="772541" y="420432"/>
                </a:lnTo>
                <a:lnTo>
                  <a:pt x="733679" y="366432"/>
                </a:lnTo>
                <a:lnTo>
                  <a:pt x="699770" y="308113"/>
                </a:lnTo>
                <a:lnTo>
                  <a:pt x="672465" y="246912"/>
                </a:lnTo>
                <a:lnTo>
                  <a:pt x="652272" y="183552"/>
                </a:lnTo>
                <a:lnTo>
                  <a:pt x="637921" y="118032"/>
                </a:lnTo>
                <a:lnTo>
                  <a:pt x="630682" y="51078"/>
                </a:lnTo>
                <a:lnTo>
                  <a:pt x="629920" y="17956"/>
                </a:lnTo>
              </a:path>
            </a:pathLst>
          </a:custGeom>
          <a:ln w="18719">
            <a:solidFill>
              <a:srgbClr val="1C365F"/>
            </a:solidFill>
          </a:ln>
        </p:spPr>
        <p:txBody>
          <a:bodyPr wrap="square" lIns="0" tIns="0" rIns="0" bIns="0" rtlCol="0"/>
          <a:lstStyle/>
          <a:p>
            <a:endParaRPr sz="1438"/>
          </a:p>
        </p:txBody>
      </p:sp>
      <p:sp>
        <p:nvSpPr>
          <p:cNvPr id="5" name="object 5"/>
          <p:cNvSpPr/>
          <p:nvPr/>
        </p:nvSpPr>
        <p:spPr>
          <a:xfrm>
            <a:off x="3947" y="7811859"/>
            <a:ext cx="2155830" cy="407928"/>
          </a:xfrm>
          <a:custGeom>
            <a:avLst/>
            <a:gdLst/>
            <a:ahLst/>
            <a:cxnLst/>
            <a:rect l="l" t="t" r="r" b="b"/>
            <a:pathLst>
              <a:path w="2698115" h="510540">
                <a:moveTo>
                  <a:pt x="2144849" y="0"/>
                </a:moveTo>
                <a:lnTo>
                  <a:pt x="2203169" y="2877"/>
                </a:lnTo>
                <a:lnTo>
                  <a:pt x="2260055" y="12238"/>
                </a:lnTo>
                <a:lnTo>
                  <a:pt x="2316204" y="27354"/>
                </a:lnTo>
                <a:lnTo>
                  <a:pt x="2370930" y="48235"/>
                </a:lnTo>
                <a:lnTo>
                  <a:pt x="2422774" y="74151"/>
                </a:lnTo>
                <a:lnTo>
                  <a:pt x="2471010" y="105831"/>
                </a:lnTo>
                <a:lnTo>
                  <a:pt x="2516364" y="142548"/>
                </a:lnTo>
                <a:lnTo>
                  <a:pt x="2557412" y="183584"/>
                </a:lnTo>
                <a:lnTo>
                  <a:pt x="2594129" y="228938"/>
                </a:lnTo>
                <a:lnTo>
                  <a:pt x="2625804" y="277897"/>
                </a:lnTo>
                <a:lnTo>
                  <a:pt x="2651726" y="329009"/>
                </a:lnTo>
                <a:lnTo>
                  <a:pt x="2672606" y="383723"/>
                </a:lnTo>
                <a:lnTo>
                  <a:pt x="2687719" y="439881"/>
                </a:lnTo>
                <a:lnTo>
                  <a:pt x="2697092" y="496753"/>
                </a:lnTo>
                <a:lnTo>
                  <a:pt x="2698064" y="510118"/>
                </a:lnTo>
              </a:path>
              <a:path w="2698115" h="510540">
                <a:moveTo>
                  <a:pt x="1592358" y="510118"/>
                </a:moveTo>
                <a:lnTo>
                  <a:pt x="1596936" y="467960"/>
                </a:lnTo>
                <a:lnTo>
                  <a:pt x="1609179" y="411802"/>
                </a:lnTo>
                <a:lnTo>
                  <a:pt x="1627176" y="356369"/>
                </a:lnTo>
                <a:lnTo>
                  <a:pt x="1650939" y="303093"/>
                </a:lnTo>
                <a:lnTo>
                  <a:pt x="1679731" y="252695"/>
                </a:lnTo>
                <a:lnTo>
                  <a:pt x="1714301" y="205898"/>
                </a:lnTo>
                <a:lnTo>
                  <a:pt x="1752454" y="162703"/>
                </a:lnTo>
                <a:lnTo>
                  <a:pt x="1795661" y="123830"/>
                </a:lnTo>
                <a:lnTo>
                  <a:pt x="1843173" y="89991"/>
                </a:lnTo>
                <a:lnTo>
                  <a:pt x="1892858" y="60473"/>
                </a:lnTo>
                <a:lnTo>
                  <a:pt x="1946136" y="36716"/>
                </a:lnTo>
                <a:lnTo>
                  <a:pt x="2001574" y="18717"/>
                </a:lnTo>
                <a:lnTo>
                  <a:pt x="2058447" y="7198"/>
                </a:lnTo>
                <a:lnTo>
                  <a:pt x="2116044" y="720"/>
                </a:lnTo>
                <a:lnTo>
                  <a:pt x="2144849" y="0"/>
                </a:lnTo>
              </a:path>
              <a:path w="2698115" h="510540">
                <a:moveTo>
                  <a:pt x="1034621" y="0"/>
                </a:moveTo>
                <a:lnTo>
                  <a:pt x="1092942" y="2877"/>
                </a:lnTo>
                <a:lnTo>
                  <a:pt x="1149820" y="12238"/>
                </a:lnTo>
                <a:lnTo>
                  <a:pt x="1205983" y="27354"/>
                </a:lnTo>
                <a:lnTo>
                  <a:pt x="1260701" y="48235"/>
                </a:lnTo>
                <a:lnTo>
                  <a:pt x="1312534" y="74151"/>
                </a:lnTo>
                <a:lnTo>
                  <a:pt x="1360783" y="105831"/>
                </a:lnTo>
                <a:lnTo>
                  <a:pt x="1406136" y="142548"/>
                </a:lnTo>
                <a:lnTo>
                  <a:pt x="1447184" y="183584"/>
                </a:lnTo>
                <a:lnTo>
                  <a:pt x="1483901" y="228938"/>
                </a:lnTo>
                <a:lnTo>
                  <a:pt x="1515577" y="277897"/>
                </a:lnTo>
                <a:lnTo>
                  <a:pt x="1541498" y="329009"/>
                </a:lnTo>
                <a:lnTo>
                  <a:pt x="1562378" y="383723"/>
                </a:lnTo>
                <a:lnTo>
                  <a:pt x="1577504" y="439881"/>
                </a:lnTo>
                <a:lnTo>
                  <a:pt x="1586852" y="496753"/>
                </a:lnTo>
                <a:lnTo>
                  <a:pt x="1587835" y="510118"/>
                </a:lnTo>
              </a:path>
              <a:path w="2698115" h="510540">
                <a:moveTo>
                  <a:pt x="482130" y="510118"/>
                </a:moveTo>
                <a:lnTo>
                  <a:pt x="486708" y="467960"/>
                </a:lnTo>
                <a:lnTo>
                  <a:pt x="498948" y="411802"/>
                </a:lnTo>
                <a:lnTo>
                  <a:pt x="516946" y="356369"/>
                </a:lnTo>
                <a:lnTo>
                  <a:pt x="540708" y="303093"/>
                </a:lnTo>
                <a:lnTo>
                  <a:pt x="569507" y="252695"/>
                </a:lnTo>
                <a:lnTo>
                  <a:pt x="604065" y="205898"/>
                </a:lnTo>
                <a:lnTo>
                  <a:pt x="642225" y="162703"/>
                </a:lnTo>
                <a:lnTo>
                  <a:pt x="685424" y="123830"/>
                </a:lnTo>
                <a:lnTo>
                  <a:pt x="732946" y="89991"/>
                </a:lnTo>
                <a:lnTo>
                  <a:pt x="782625" y="60473"/>
                </a:lnTo>
                <a:lnTo>
                  <a:pt x="835905" y="36716"/>
                </a:lnTo>
                <a:lnTo>
                  <a:pt x="891344" y="18717"/>
                </a:lnTo>
                <a:lnTo>
                  <a:pt x="948221" y="7198"/>
                </a:lnTo>
                <a:lnTo>
                  <a:pt x="1005823" y="720"/>
                </a:lnTo>
                <a:lnTo>
                  <a:pt x="1034621" y="0"/>
                </a:lnTo>
              </a:path>
              <a:path w="2698115" h="510540">
                <a:moveTo>
                  <a:pt x="0" y="5129"/>
                </a:moveTo>
                <a:lnTo>
                  <a:pt x="38869" y="12238"/>
                </a:lnTo>
                <a:lnTo>
                  <a:pt x="95032" y="27354"/>
                </a:lnTo>
                <a:lnTo>
                  <a:pt x="149751" y="48235"/>
                </a:lnTo>
                <a:lnTo>
                  <a:pt x="201588" y="74151"/>
                </a:lnTo>
                <a:lnTo>
                  <a:pt x="249829" y="105831"/>
                </a:lnTo>
                <a:lnTo>
                  <a:pt x="295186" y="142548"/>
                </a:lnTo>
                <a:lnTo>
                  <a:pt x="336228" y="183584"/>
                </a:lnTo>
                <a:lnTo>
                  <a:pt x="372949" y="228938"/>
                </a:lnTo>
                <a:lnTo>
                  <a:pt x="404630" y="277897"/>
                </a:lnTo>
                <a:lnTo>
                  <a:pt x="430545" y="329009"/>
                </a:lnTo>
                <a:lnTo>
                  <a:pt x="451426" y="383723"/>
                </a:lnTo>
                <a:lnTo>
                  <a:pt x="466548" y="439881"/>
                </a:lnTo>
                <a:lnTo>
                  <a:pt x="475909" y="496753"/>
                </a:lnTo>
                <a:lnTo>
                  <a:pt x="476886" y="510118"/>
                </a:lnTo>
              </a:path>
            </a:pathLst>
          </a:custGeom>
          <a:ln w="76316">
            <a:solidFill>
              <a:srgbClr val="99D5F0"/>
            </a:solidFill>
          </a:ln>
        </p:spPr>
        <p:txBody>
          <a:bodyPr wrap="square" lIns="0" tIns="0" rIns="0" bIns="0" rtlCol="0"/>
          <a:lstStyle/>
          <a:p>
            <a:endParaRPr sz="1438"/>
          </a:p>
        </p:txBody>
      </p:sp>
      <p:sp>
        <p:nvSpPr>
          <p:cNvPr id="6" name="object 6"/>
          <p:cNvSpPr/>
          <p:nvPr/>
        </p:nvSpPr>
        <p:spPr>
          <a:xfrm>
            <a:off x="13999605" y="5422673"/>
            <a:ext cx="616966" cy="102388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sz="1438"/>
          </a:p>
        </p:txBody>
      </p:sp>
      <p:grpSp>
        <p:nvGrpSpPr>
          <p:cNvPr id="7" name="object 7"/>
          <p:cNvGrpSpPr/>
          <p:nvPr/>
        </p:nvGrpSpPr>
        <p:grpSpPr>
          <a:xfrm>
            <a:off x="7636316" y="0"/>
            <a:ext cx="5840377" cy="7286900"/>
            <a:chOff x="9552241" y="0"/>
            <a:chExt cx="7309484" cy="9119870"/>
          </a:xfrm>
        </p:grpSpPr>
        <p:pic>
          <p:nvPicPr>
            <p:cNvPr id="8" name="object 8"/>
            <p:cNvPicPr/>
            <p:nvPr/>
          </p:nvPicPr>
          <p:blipFill>
            <a:blip r:embed="rId2" cstate="print"/>
            <a:stretch>
              <a:fillRect/>
            </a:stretch>
          </p:blipFill>
          <p:spPr>
            <a:xfrm>
              <a:off x="10473842" y="1167117"/>
              <a:ext cx="6387706" cy="7952333"/>
            </a:xfrm>
            <a:prstGeom prst="rect">
              <a:avLst/>
            </a:prstGeom>
          </p:spPr>
        </p:pic>
        <p:sp>
          <p:nvSpPr>
            <p:cNvPr id="9" name="object 9"/>
            <p:cNvSpPr/>
            <p:nvPr/>
          </p:nvSpPr>
          <p:spPr>
            <a:xfrm>
              <a:off x="9552241" y="0"/>
              <a:ext cx="1266825" cy="1976755"/>
            </a:xfrm>
            <a:custGeom>
              <a:avLst/>
              <a:gdLst/>
              <a:ahLst/>
              <a:cxnLst/>
              <a:rect l="l" t="t" r="r" b="b"/>
              <a:pathLst>
                <a:path w="1266825" h="1976755">
                  <a:moveTo>
                    <a:pt x="1266824" y="0"/>
                  </a:moveTo>
                  <a:lnTo>
                    <a:pt x="214210" y="0"/>
                  </a:lnTo>
                  <a:lnTo>
                    <a:pt x="189345" y="38569"/>
                  </a:lnTo>
                  <a:lnTo>
                    <a:pt x="166018" y="77798"/>
                  </a:lnTo>
                  <a:lnTo>
                    <a:pt x="144077" y="117918"/>
                  </a:lnTo>
                  <a:lnTo>
                    <a:pt x="123555" y="158896"/>
                  </a:lnTo>
                  <a:lnTo>
                    <a:pt x="104485" y="200698"/>
                  </a:lnTo>
                  <a:lnTo>
                    <a:pt x="86901" y="243293"/>
                  </a:lnTo>
                  <a:lnTo>
                    <a:pt x="70835" y="286647"/>
                  </a:lnTo>
                  <a:lnTo>
                    <a:pt x="56320" y="330727"/>
                  </a:lnTo>
                  <a:lnTo>
                    <a:pt x="43389" y="375500"/>
                  </a:lnTo>
                  <a:lnTo>
                    <a:pt x="32076" y="420934"/>
                  </a:lnTo>
                  <a:lnTo>
                    <a:pt x="22412" y="466995"/>
                  </a:lnTo>
                  <a:lnTo>
                    <a:pt x="14431" y="513651"/>
                  </a:lnTo>
                  <a:lnTo>
                    <a:pt x="8167" y="560868"/>
                  </a:lnTo>
                  <a:lnTo>
                    <a:pt x="3651" y="608614"/>
                  </a:lnTo>
                  <a:lnTo>
                    <a:pt x="918" y="656855"/>
                  </a:lnTo>
                  <a:lnTo>
                    <a:pt x="0" y="705560"/>
                  </a:lnTo>
                  <a:lnTo>
                    <a:pt x="918" y="754265"/>
                  </a:lnTo>
                  <a:lnTo>
                    <a:pt x="3651" y="802509"/>
                  </a:lnTo>
                  <a:lnTo>
                    <a:pt x="8167" y="850259"/>
                  </a:lnTo>
                  <a:lnTo>
                    <a:pt x="14431" y="897483"/>
                  </a:lnTo>
                  <a:lnTo>
                    <a:pt x="22412" y="944148"/>
                  </a:lnTo>
                  <a:lnTo>
                    <a:pt x="32076" y="990220"/>
                  </a:lnTo>
                  <a:lnTo>
                    <a:pt x="43389" y="1035666"/>
                  </a:lnTo>
                  <a:lnTo>
                    <a:pt x="56320" y="1080453"/>
                  </a:lnTo>
                  <a:lnTo>
                    <a:pt x="70835" y="1124548"/>
                  </a:lnTo>
                  <a:lnTo>
                    <a:pt x="86901" y="1167919"/>
                  </a:lnTo>
                  <a:lnTo>
                    <a:pt x="104485" y="1210532"/>
                  </a:lnTo>
                  <a:lnTo>
                    <a:pt x="123555" y="1252354"/>
                  </a:lnTo>
                  <a:lnTo>
                    <a:pt x="144077" y="1293352"/>
                  </a:lnTo>
                  <a:lnTo>
                    <a:pt x="166018" y="1333493"/>
                  </a:lnTo>
                  <a:lnTo>
                    <a:pt x="189345" y="1372744"/>
                  </a:lnTo>
                  <a:lnTo>
                    <a:pt x="214025" y="1411072"/>
                  </a:lnTo>
                  <a:lnTo>
                    <a:pt x="240026" y="1448444"/>
                  </a:lnTo>
                  <a:lnTo>
                    <a:pt x="267314" y="1484827"/>
                  </a:lnTo>
                  <a:lnTo>
                    <a:pt x="295857" y="1520188"/>
                  </a:lnTo>
                  <a:lnTo>
                    <a:pt x="325621" y="1554493"/>
                  </a:lnTo>
                  <a:lnTo>
                    <a:pt x="356573" y="1587710"/>
                  </a:lnTo>
                  <a:lnTo>
                    <a:pt x="388680" y="1619807"/>
                  </a:lnTo>
                  <a:lnTo>
                    <a:pt x="421910" y="1650748"/>
                  </a:lnTo>
                  <a:lnTo>
                    <a:pt x="456230" y="1680503"/>
                  </a:lnTo>
                  <a:lnTo>
                    <a:pt x="491606" y="1709037"/>
                  </a:lnTo>
                  <a:lnTo>
                    <a:pt x="528005" y="1736318"/>
                  </a:lnTo>
                  <a:lnTo>
                    <a:pt x="565395" y="1762312"/>
                  </a:lnTo>
                  <a:lnTo>
                    <a:pt x="603743" y="1786987"/>
                  </a:lnTo>
                  <a:lnTo>
                    <a:pt x="643015" y="1810309"/>
                  </a:lnTo>
                  <a:lnTo>
                    <a:pt x="683179" y="1832246"/>
                  </a:lnTo>
                  <a:lnTo>
                    <a:pt x="724201" y="1852764"/>
                  </a:lnTo>
                  <a:lnTo>
                    <a:pt x="766049" y="1871831"/>
                  </a:lnTo>
                  <a:lnTo>
                    <a:pt x="808689" y="1889413"/>
                  </a:lnTo>
                  <a:lnTo>
                    <a:pt x="852089" y="1905477"/>
                  </a:lnTo>
                  <a:lnTo>
                    <a:pt x="896216" y="1919991"/>
                  </a:lnTo>
                  <a:lnTo>
                    <a:pt x="941037" y="1932921"/>
                  </a:lnTo>
                  <a:lnTo>
                    <a:pt x="986518" y="1944234"/>
                  </a:lnTo>
                  <a:lnTo>
                    <a:pt x="1032627" y="1953897"/>
                  </a:lnTo>
                  <a:lnTo>
                    <a:pt x="1079331" y="1961877"/>
                  </a:lnTo>
                  <a:lnTo>
                    <a:pt x="1126597" y="1968142"/>
                  </a:lnTo>
                  <a:lnTo>
                    <a:pt x="1174391" y="1972657"/>
                  </a:lnTo>
                  <a:lnTo>
                    <a:pt x="1222682" y="1975391"/>
                  </a:lnTo>
                  <a:lnTo>
                    <a:pt x="1266824" y="1976222"/>
                  </a:lnTo>
                  <a:lnTo>
                    <a:pt x="1266824" y="0"/>
                  </a:lnTo>
                  <a:close/>
                </a:path>
              </a:pathLst>
            </a:custGeom>
            <a:solidFill>
              <a:srgbClr val="2F5FAA"/>
            </a:solidFill>
          </p:spPr>
          <p:txBody>
            <a:bodyPr wrap="square" lIns="0" tIns="0" rIns="0" bIns="0" rtlCol="0"/>
            <a:lstStyle/>
            <a:p>
              <a:endParaRPr sz="1438"/>
            </a:p>
          </p:txBody>
        </p:sp>
        <p:sp>
          <p:nvSpPr>
            <p:cNvPr id="10" name="object 10"/>
            <p:cNvSpPr/>
            <p:nvPr/>
          </p:nvSpPr>
          <p:spPr>
            <a:xfrm>
              <a:off x="10206723" y="566635"/>
              <a:ext cx="1768475" cy="277495"/>
            </a:xfrm>
            <a:custGeom>
              <a:avLst/>
              <a:gdLst/>
              <a:ahLst/>
              <a:cxnLst/>
              <a:rect l="l" t="t" r="r" b="b"/>
              <a:pathLst>
                <a:path w="1768475" h="277494">
                  <a:moveTo>
                    <a:pt x="276466" y="136766"/>
                  </a:moveTo>
                  <a:lnTo>
                    <a:pt x="136791" y="0"/>
                  </a:lnTo>
                  <a:lnTo>
                    <a:pt x="0" y="139636"/>
                  </a:lnTo>
                  <a:lnTo>
                    <a:pt x="69837" y="208737"/>
                  </a:lnTo>
                  <a:lnTo>
                    <a:pt x="139674" y="277126"/>
                  </a:lnTo>
                  <a:lnTo>
                    <a:pt x="276466" y="136766"/>
                  </a:lnTo>
                  <a:close/>
                </a:path>
                <a:path w="1768475" h="277494">
                  <a:moveTo>
                    <a:pt x="773239" y="136766"/>
                  </a:moveTo>
                  <a:lnTo>
                    <a:pt x="633564" y="0"/>
                  </a:lnTo>
                  <a:lnTo>
                    <a:pt x="496773" y="139636"/>
                  </a:lnTo>
                  <a:lnTo>
                    <a:pt x="566610" y="208737"/>
                  </a:lnTo>
                  <a:lnTo>
                    <a:pt x="636447" y="277126"/>
                  </a:lnTo>
                  <a:lnTo>
                    <a:pt x="773239" y="136766"/>
                  </a:lnTo>
                  <a:close/>
                </a:path>
                <a:path w="1768475" h="277494">
                  <a:moveTo>
                    <a:pt x="1270723" y="136766"/>
                  </a:moveTo>
                  <a:lnTo>
                    <a:pt x="1131062" y="0"/>
                  </a:lnTo>
                  <a:lnTo>
                    <a:pt x="994270" y="139636"/>
                  </a:lnTo>
                  <a:lnTo>
                    <a:pt x="1064094" y="208737"/>
                  </a:lnTo>
                  <a:lnTo>
                    <a:pt x="1133932" y="277126"/>
                  </a:lnTo>
                  <a:lnTo>
                    <a:pt x="1270723" y="136766"/>
                  </a:lnTo>
                  <a:close/>
                </a:path>
                <a:path w="1768475" h="277494">
                  <a:moveTo>
                    <a:pt x="1768221" y="136766"/>
                  </a:moveTo>
                  <a:lnTo>
                    <a:pt x="1628546" y="0"/>
                  </a:lnTo>
                  <a:lnTo>
                    <a:pt x="1491754" y="139636"/>
                  </a:lnTo>
                  <a:lnTo>
                    <a:pt x="1561592" y="208737"/>
                  </a:lnTo>
                  <a:lnTo>
                    <a:pt x="1631416" y="277126"/>
                  </a:lnTo>
                  <a:lnTo>
                    <a:pt x="1768221" y="136766"/>
                  </a:lnTo>
                  <a:close/>
                </a:path>
              </a:pathLst>
            </a:custGeom>
            <a:solidFill>
              <a:srgbClr val="669CD3"/>
            </a:solidFill>
          </p:spPr>
          <p:txBody>
            <a:bodyPr wrap="square" lIns="0" tIns="0" rIns="0" bIns="0" rtlCol="0"/>
            <a:lstStyle/>
            <a:p>
              <a:endParaRPr sz="1438"/>
            </a:p>
          </p:txBody>
        </p:sp>
      </p:grpSp>
      <p:pic>
        <p:nvPicPr>
          <p:cNvPr id="11" name="object 11"/>
          <p:cNvPicPr/>
          <p:nvPr/>
        </p:nvPicPr>
        <p:blipFill>
          <a:blip r:embed="rId3" cstate="print"/>
          <a:stretch>
            <a:fillRect/>
          </a:stretch>
        </p:blipFill>
        <p:spPr>
          <a:xfrm>
            <a:off x="1248186" y="1430956"/>
            <a:ext cx="5070489" cy="998510"/>
          </a:xfrm>
          <a:prstGeom prst="rect">
            <a:avLst/>
          </a:prstGeom>
        </p:spPr>
      </p:pic>
      <p:pic>
        <p:nvPicPr>
          <p:cNvPr id="12" name="object 12"/>
          <p:cNvPicPr/>
          <p:nvPr/>
        </p:nvPicPr>
        <p:blipFill>
          <a:blip r:embed="rId4" cstate="print"/>
          <a:stretch>
            <a:fillRect/>
          </a:stretch>
        </p:blipFill>
        <p:spPr>
          <a:xfrm>
            <a:off x="1297140" y="2957227"/>
            <a:ext cx="6339176" cy="157945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354735"/>
          </a:xfrm>
          <a:prstGeom prst="rect">
            <a:avLst/>
          </a:prstGeom>
          <a:solidFill>
            <a:srgbClr val="FBFCFE"/>
          </a:solidFill>
          <a:ln/>
        </p:spPr>
      </p:sp>
      <p:sp>
        <p:nvSpPr>
          <p:cNvPr id="4" name="Text 2"/>
          <p:cNvSpPr/>
          <p:nvPr/>
        </p:nvSpPr>
        <p:spPr>
          <a:xfrm>
            <a:off x="2594967" y="475178"/>
            <a:ext cx="8757999" cy="540068"/>
          </a:xfrm>
          <a:prstGeom prst="rect">
            <a:avLst/>
          </a:prstGeom>
          <a:noFill/>
          <a:ln/>
        </p:spPr>
        <p:txBody>
          <a:bodyPr wrap="none" rtlCol="0" anchor="t"/>
          <a:lstStyle/>
          <a:p>
            <a:pPr marL="0" indent="0">
              <a:lnSpc>
                <a:spcPts val="4253"/>
              </a:lnSpc>
              <a:buNone/>
            </a:pPr>
            <a:r>
              <a:rPr lang="en-US" sz="3402" dirty="0">
                <a:solidFill>
                  <a:schemeClr val="accent1">
                    <a:lumMod val="50000"/>
                  </a:schemeClr>
                </a:solidFill>
                <a:latin typeface="Roboto Slab" pitchFamily="34" charset="0"/>
                <a:ea typeface="Roboto Slab" pitchFamily="34" charset="-122"/>
                <a:cs typeface="Roboto Slab" pitchFamily="34" charset="-120"/>
              </a:rPr>
              <a:t>Optical Fiber Installation and Maintenance</a:t>
            </a:r>
            <a:endParaRPr lang="en-US" sz="3402" dirty="0">
              <a:solidFill>
                <a:schemeClr val="accent1">
                  <a:lumMod val="50000"/>
                </a:schemeClr>
              </a:solidFill>
            </a:endParaRPr>
          </a:p>
        </p:txBody>
      </p:sp>
      <p:pic>
        <p:nvPicPr>
          <p:cNvPr id="5" name="Image 0" descr="preencoded.png"/>
          <p:cNvPicPr>
            <a:picLocks noChangeAspect="1"/>
          </p:cNvPicPr>
          <p:nvPr/>
        </p:nvPicPr>
        <p:blipFill>
          <a:blip r:embed="rId3"/>
          <a:stretch>
            <a:fillRect/>
          </a:stretch>
        </p:blipFill>
        <p:spPr>
          <a:xfrm>
            <a:off x="4370903" y="1360884"/>
            <a:ext cx="1168241" cy="1272183"/>
          </a:xfrm>
          <a:prstGeom prst="rect">
            <a:avLst/>
          </a:prstGeom>
        </p:spPr>
      </p:pic>
      <p:sp>
        <p:nvSpPr>
          <p:cNvPr id="6" name="Text 3"/>
          <p:cNvSpPr/>
          <p:nvPr/>
        </p:nvSpPr>
        <p:spPr>
          <a:xfrm>
            <a:off x="4910495" y="1989058"/>
            <a:ext cx="89059" cy="345519"/>
          </a:xfrm>
          <a:prstGeom prst="rect">
            <a:avLst/>
          </a:prstGeom>
          <a:noFill/>
          <a:ln/>
        </p:spPr>
        <p:txBody>
          <a:bodyPr wrap="none" rtlCol="0" anchor="t"/>
          <a:lstStyle/>
          <a:p>
            <a:pPr marL="0" indent="0" algn="ctr">
              <a:lnSpc>
                <a:spcPts val="2722"/>
              </a:lnSpc>
              <a:buNone/>
            </a:pPr>
            <a:r>
              <a:rPr lang="en-US" sz="1701" dirty="0">
                <a:solidFill>
                  <a:srgbClr val="476FD6"/>
                </a:solidFill>
                <a:latin typeface="Roboto Slab" pitchFamily="34" charset="0"/>
                <a:ea typeface="Roboto Slab" pitchFamily="34" charset="-122"/>
                <a:cs typeface="Roboto Slab" pitchFamily="34" charset="-120"/>
              </a:rPr>
              <a:t>1</a:t>
            </a:r>
            <a:endParaRPr lang="en-US" sz="1701" dirty="0"/>
          </a:p>
        </p:txBody>
      </p:sp>
      <p:sp>
        <p:nvSpPr>
          <p:cNvPr id="7" name="Text 4"/>
          <p:cNvSpPr/>
          <p:nvPr/>
        </p:nvSpPr>
        <p:spPr>
          <a:xfrm>
            <a:off x="5711904" y="1671876"/>
            <a:ext cx="2160270" cy="269915"/>
          </a:xfrm>
          <a:prstGeom prst="rect">
            <a:avLst/>
          </a:prstGeom>
          <a:noFill/>
          <a:ln/>
        </p:spPr>
        <p:txBody>
          <a:bodyPr wrap="none" rtlCol="0" anchor="t"/>
          <a:lstStyle/>
          <a:p>
            <a:pPr marL="0" indent="0" algn="l">
              <a:lnSpc>
                <a:spcPts val="2126"/>
              </a:lnSpc>
              <a:buNone/>
            </a:pPr>
            <a:r>
              <a:rPr lang="en-US" sz="1701" dirty="0">
                <a:solidFill>
                  <a:srgbClr val="476FD6"/>
                </a:solidFill>
                <a:latin typeface="Roboto Slab" pitchFamily="34" charset="0"/>
                <a:ea typeface="Roboto Slab" pitchFamily="34" charset="-122"/>
                <a:cs typeface="Roboto Slab" pitchFamily="34" charset="-120"/>
              </a:rPr>
              <a:t>Planning</a:t>
            </a:r>
            <a:endParaRPr lang="en-US" sz="1701" dirty="0"/>
          </a:p>
        </p:txBody>
      </p:sp>
      <p:sp>
        <p:nvSpPr>
          <p:cNvPr id="8" name="Text 5"/>
          <p:cNvSpPr/>
          <p:nvPr/>
        </p:nvSpPr>
        <p:spPr>
          <a:xfrm>
            <a:off x="5711904" y="2045375"/>
            <a:ext cx="3049548" cy="276582"/>
          </a:xfrm>
          <a:prstGeom prst="rect">
            <a:avLst/>
          </a:prstGeom>
          <a:noFill/>
          <a:ln/>
        </p:spPr>
        <p:txBody>
          <a:bodyPr wrap="none" rtlCol="0" anchor="t"/>
          <a:lstStyle/>
          <a:p>
            <a:pPr marL="0" indent="0" algn="l">
              <a:lnSpc>
                <a:spcPts val="2177"/>
              </a:lnSpc>
              <a:buNone/>
            </a:pPr>
            <a:r>
              <a:rPr lang="en-US" sz="1361" dirty="0">
                <a:solidFill>
                  <a:srgbClr val="15213F"/>
                </a:solidFill>
                <a:latin typeface="Roboto" pitchFamily="34" charset="0"/>
                <a:ea typeface="Roboto" pitchFamily="34" charset="-122"/>
                <a:cs typeface="Roboto" pitchFamily="34" charset="-120"/>
              </a:rPr>
              <a:t>Careful site surveys and network design</a:t>
            </a:r>
            <a:endParaRPr lang="en-US" sz="1361" dirty="0"/>
          </a:p>
        </p:txBody>
      </p:sp>
      <p:sp>
        <p:nvSpPr>
          <p:cNvPr id="9" name="Shape 6"/>
          <p:cNvSpPr/>
          <p:nvPr/>
        </p:nvSpPr>
        <p:spPr>
          <a:xfrm>
            <a:off x="5582245" y="2636341"/>
            <a:ext cx="6409968" cy="17264"/>
          </a:xfrm>
          <a:prstGeom prst="rect">
            <a:avLst/>
          </a:prstGeom>
          <a:solidFill>
            <a:srgbClr val="BBC4DC"/>
          </a:solidFill>
          <a:ln/>
        </p:spPr>
      </p:sp>
      <p:pic>
        <p:nvPicPr>
          <p:cNvPr id="10" name="Image 1" descr="preencoded.png"/>
          <p:cNvPicPr>
            <a:picLocks noChangeAspect="1"/>
          </p:cNvPicPr>
          <p:nvPr/>
        </p:nvPicPr>
        <p:blipFill>
          <a:blip r:embed="rId4"/>
          <a:stretch>
            <a:fillRect/>
          </a:stretch>
        </p:blipFill>
        <p:spPr>
          <a:xfrm>
            <a:off x="3786783" y="2676168"/>
            <a:ext cx="2336483" cy="1272183"/>
          </a:xfrm>
          <a:prstGeom prst="rect">
            <a:avLst/>
          </a:prstGeom>
        </p:spPr>
      </p:pic>
      <p:sp>
        <p:nvSpPr>
          <p:cNvPr id="11" name="Text 7"/>
          <p:cNvSpPr/>
          <p:nvPr/>
        </p:nvSpPr>
        <p:spPr>
          <a:xfrm>
            <a:off x="4895255" y="3139440"/>
            <a:ext cx="119301" cy="345519"/>
          </a:xfrm>
          <a:prstGeom prst="rect">
            <a:avLst/>
          </a:prstGeom>
          <a:noFill/>
          <a:ln/>
        </p:spPr>
        <p:txBody>
          <a:bodyPr wrap="none" rtlCol="0" anchor="t"/>
          <a:lstStyle/>
          <a:p>
            <a:pPr marL="0" indent="0" algn="ctr">
              <a:lnSpc>
                <a:spcPts val="2722"/>
              </a:lnSpc>
              <a:buNone/>
            </a:pPr>
            <a:r>
              <a:rPr lang="en-US" sz="1701" dirty="0">
                <a:solidFill>
                  <a:srgbClr val="476FD6"/>
                </a:solidFill>
                <a:latin typeface="Roboto Slab" pitchFamily="34" charset="0"/>
                <a:ea typeface="Roboto Slab" pitchFamily="34" charset="-122"/>
                <a:cs typeface="Roboto Slab" pitchFamily="34" charset="-120"/>
              </a:rPr>
              <a:t>2</a:t>
            </a:r>
            <a:endParaRPr lang="en-US" sz="1701" dirty="0"/>
          </a:p>
        </p:txBody>
      </p:sp>
      <p:sp>
        <p:nvSpPr>
          <p:cNvPr id="12" name="Text 8"/>
          <p:cNvSpPr/>
          <p:nvPr/>
        </p:nvSpPr>
        <p:spPr>
          <a:xfrm>
            <a:off x="6296025" y="2987159"/>
            <a:ext cx="2160270" cy="269915"/>
          </a:xfrm>
          <a:prstGeom prst="rect">
            <a:avLst/>
          </a:prstGeom>
          <a:noFill/>
          <a:ln/>
        </p:spPr>
        <p:txBody>
          <a:bodyPr wrap="none" rtlCol="0" anchor="t"/>
          <a:lstStyle/>
          <a:p>
            <a:pPr marL="0" indent="0" algn="l">
              <a:lnSpc>
                <a:spcPts val="2126"/>
              </a:lnSpc>
              <a:buNone/>
            </a:pPr>
            <a:r>
              <a:rPr lang="en-US" sz="1701" dirty="0">
                <a:solidFill>
                  <a:srgbClr val="476FD6"/>
                </a:solidFill>
                <a:latin typeface="Roboto Slab" pitchFamily="34" charset="0"/>
                <a:ea typeface="Roboto Slab" pitchFamily="34" charset="-122"/>
                <a:cs typeface="Roboto Slab" pitchFamily="34" charset="-120"/>
              </a:rPr>
              <a:t>Installation</a:t>
            </a:r>
            <a:endParaRPr lang="en-US" sz="1701" dirty="0"/>
          </a:p>
        </p:txBody>
      </p:sp>
      <p:sp>
        <p:nvSpPr>
          <p:cNvPr id="13" name="Text 9"/>
          <p:cNvSpPr/>
          <p:nvPr/>
        </p:nvSpPr>
        <p:spPr>
          <a:xfrm>
            <a:off x="6296025" y="3360658"/>
            <a:ext cx="4873109" cy="276582"/>
          </a:xfrm>
          <a:prstGeom prst="rect">
            <a:avLst/>
          </a:prstGeom>
          <a:noFill/>
          <a:ln/>
        </p:spPr>
        <p:txBody>
          <a:bodyPr wrap="none" rtlCol="0" anchor="t"/>
          <a:lstStyle/>
          <a:p>
            <a:pPr marL="0" indent="0" algn="l">
              <a:lnSpc>
                <a:spcPts val="2177"/>
              </a:lnSpc>
              <a:buNone/>
            </a:pPr>
            <a:r>
              <a:rPr lang="en-US" sz="1361" dirty="0">
                <a:solidFill>
                  <a:srgbClr val="15213F"/>
                </a:solidFill>
                <a:latin typeface="Roboto" pitchFamily="34" charset="0"/>
                <a:ea typeface="Roboto" pitchFamily="34" charset="-122"/>
                <a:cs typeface="Roboto" pitchFamily="34" charset="-120"/>
              </a:rPr>
              <a:t>Skilled technicians, specialized equipment, and safety protocols</a:t>
            </a:r>
            <a:endParaRPr lang="en-US" sz="1361" dirty="0"/>
          </a:p>
        </p:txBody>
      </p:sp>
      <p:sp>
        <p:nvSpPr>
          <p:cNvPr id="14" name="Shape 10"/>
          <p:cNvSpPr/>
          <p:nvPr/>
        </p:nvSpPr>
        <p:spPr>
          <a:xfrm>
            <a:off x="6166366" y="3951625"/>
            <a:ext cx="5825847" cy="17264"/>
          </a:xfrm>
          <a:prstGeom prst="rect">
            <a:avLst/>
          </a:prstGeom>
          <a:solidFill>
            <a:srgbClr val="BBC4DC"/>
          </a:solidFill>
          <a:ln/>
        </p:spPr>
      </p:sp>
      <p:pic>
        <p:nvPicPr>
          <p:cNvPr id="15" name="Image 2" descr="preencoded.png"/>
          <p:cNvPicPr>
            <a:picLocks noChangeAspect="1"/>
          </p:cNvPicPr>
          <p:nvPr/>
        </p:nvPicPr>
        <p:blipFill>
          <a:blip r:embed="rId5"/>
          <a:stretch>
            <a:fillRect/>
          </a:stretch>
        </p:blipFill>
        <p:spPr>
          <a:xfrm>
            <a:off x="3202662" y="3991451"/>
            <a:ext cx="3504724" cy="1272183"/>
          </a:xfrm>
          <a:prstGeom prst="rect">
            <a:avLst/>
          </a:prstGeom>
        </p:spPr>
      </p:pic>
      <p:sp>
        <p:nvSpPr>
          <p:cNvPr id="16" name="Text 11"/>
          <p:cNvSpPr/>
          <p:nvPr/>
        </p:nvSpPr>
        <p:spPr>
          <a:xfrm>
            <a:off x="4896564" y="4454723"/>
            <a:ext cx="116681" cy="345519"/>
          </a:xfrm>
          <a:prstGeom prst="rect">
            <a:avLst/>
          </a:prstGeom>
          <a:noFill/>
          <a:ln/>
        </p:spPr>
        <p:txBody>
          <a:bodyPr wrap="none" rtlCol="0" anchor="t"/>
          <a:lstStyle/>
          <a:p>
            <a:pPr marL="0" indent="0" algn="ctr">
              <a:lnSpc>
                <a:spcPts val="2722"/>
              </a:lnSpc>
              <a:buNone/>
            </a:pPr>
            <a:r>
              <a:rPr lang="en-US" sz="1701" dirty="0">
                <a:solidFill>
                  <a:srgbClr val="476FD6"/>
                </a:solidFill>
                <a:latin typeface="Roboto Slab" pitchFamily="34" charset="0"/>
                <a:ea typeface="Roboto Slab" pitchFamily="34" charset="-122"/>
                <a:cs typeface="Roboto Slab" pitchFamily="34" charset="-120"/>
              </a:rPr>
              <a:t>3</a:t>
            </a:r>
            <a:endParaRPr lang="en-US" sz="1701" dirty="0"/>
          </a:p>
        </p:txBody>
      </p:sp>
      <p:sp>
        <p:nvSpPr>
          <p:cNvPr id="17" name="Text 12"/>
          <p:cNvSpPr/>
          <p:nvPr/>
        </p:nvSpPr>
        <p:spPr>
          <a:xfrm>
            <a:off x="6880146" y="4302443"/>
            <a:ext cx="2160270" cy="269915"/>
          </a:xfrm>
          <a:prstGeom prst="rect">
            <a:avLst/>
          </a:prstGeom>
          <a:noFill/>
          <a:ln/>
        </p:spPr>
        <p:txBody>
          <a:bodyPr wrap="none" rtlCol="0" anchor="t"/>
          <a:lstStyle/>
          <a:p>
            <a:pPr marL="0" indent="0" algn="l">
              <a:lnSpc>
                <a:spcPts val="2126"/>
              </a:lnSpc>
              <a:buNone/>
            </a:pPr>
            <a:r>
              <a:rPr lang="en-US" sz="1701" dirty="0">
                <a:solidFill>
                  <a:srgbClr val="476FD6"/>
                </a:solidFill>
                <a:latin typeface="Roboto Slab" pitchFamily="34" charset="0"/>
                <a:ea typeface="Roboto Slab" pitchFamily="34" charset="-122"/>
                <a:cs typeface="Roboto Slab" pitchFamily="34" charset="-120"/>
              </a:rPr>
              <a:t>Testing</a:t>
            </a:r>
            <a:endParaRPr lang="en-US" sz="1701" dirty="0"/>
          </a:p>
        </p:txBody>
      </p:sp>
      <p:sp>
        <p:nvSpPr>
          <p:cNvPr id="18" name="Text 13"/>
          <p:cNvSpPr/>
          <p:nvPr/>
        </p:nvSpPr>
        <p:spPr>
          <a:xfrm>
            <a:off x="6880146" y="4675942"/>
            <a:ext cx="3663077" cy="276582"/>
          </a:xfrm>
          <a:prstGeom prst="rect">
            <a:avLst/>
          </a:prstGeom>
          <a:noFill/>
          <a:ln/>
        </p:spPr>
        <p:txBody>
          <a:bodyPr wrap="none" rtlCol="0" anchor="t"/>
          <a:lstStyle/>
          <a:p>
            <a:pPr marL="0" indent="0" algn="l">
              <a:lnSpc>
                <a:spcPts val="2177"/>
              </a:lnSpc>
              <a:buNone/>
            </a:pPr>
            <a:r>
              <a:rPr lang="en-US" sz="1361" dirty="0">
                <a:solidFill>
                  <a:srgbClr val="15213F"/>
                </a:solidFill>
                <a:latin typeface="Roboto" pitchFamily="34" charset="0"/>
                <a:ea typeface="Roboto" pitchFamily="34" charset="-122"/>
                <a:cs typeface="Roboto" pitchFamily="34" charset="-120"/>
              </a:rPr>
              <a:t>Rigorous performance evaluation and validation</a:t>
            </a:r>
            <a:endParaRPr lang="en-US" sz="1361" dirty="0"/>
          </a:p>
        </p:txBody>
      </p:sp>
      <p:sp>
        <p:nvSpPr>
          <p:cNvPr id="19" name="Shape 14"/>
          <p:cNvSpPr/>
          <p:nvPr/>
        </p:nvSpPr>
        <p:spPr>
          <a:xfrm>
            <a:off x="6750487" y="5266908"/>
            <a:ext cx="5241727" cy="17264"/>
          </a:xfrm>
          <a:prstGeom prst="rect">
            <a:avLst/>
          </a:prstGeom>
          <a:solidFill>
            <a:srgbClr val="BBC4DC"/>
          </a:solidFill>
          <a:ln/>
        </p:spPr>
      </p:sp>
      <p:pic>
        <p:nvPicPr>
          <p:cNvPr id="20" name="Image 3" descr="preencoded.png"/>
          <p:cNvPicPr>
            <a:picLocks noChangeAspect="1"/>
          </p:cNvPicPr>
          <p:nvPr/>
        </p:nvPicPr>
        <p:blipFill>
          <a:blip r:embed="rId6"/>
          <a:stretch>
            <a:fillRect/>
          </a:stretch>
        </p:blipFill>
        <p:spPr>
          <a:xfrm>
            <a:off x="2618542" y="5306735"/>
            <a:ext cx="4672965" cy="1272183"/>
          </a:xfrm>
          <a:prstGeom prst="rect">
            <a:avLst/>
          </a:prstGeom>
        </p:spPr>
      </p:pic>
      <p:sp>
        <p:nvSpPr>
          <p:cNvPr id="21" name="Text 15"/>
          <p:cNvSpPr/>
          <p:nvPr/>
        </p:nvSpPr>
        <p:spPr>
          <a:xfrm>
            <a:off x="4892397" y="5770007"/>
            <a:ext cx="125254" cy="345519"/>
          </a:xfrm>
          <a:prstGeom prst="rect">
            <a:avLst/>
          </a:prstGeom>
          <a:noFill/>
          <a:ln/>
        </p:spPr>
        <p:txBody>
          <a:bodyPr wrap="none" rtlCol="0" anchor="t"/>
          <a:lstStyle/>
          <a:p>
            <a:pPr marL="0" indent="0" algn="ctr">
              <a:lnSpc>
                <a:spcPts val="2722"/>
              </a:lnSpc>
              <a:buNone/>
            </a:pPr>
            <a:r>
              <a:rPr lang="en-US" sz="1701" dirty="0">
                <a:solidFill>
                  <a:srgbClr val="476FD6"/>
                </a:solidFill>
                <a:latin typeface="Roboto Slab" pitchFamily="34" charset="0"/>
                <a:ea typeface="Roboto Slab" pitchFamily="34" charset="-122"/>
                <a:cs typeface="Roboto Slab" pitchFamily="34" charset="-120"/>
              </a:rPr>
              <a:t>4</a:t>
            </a:r>
            <a:endParaRPr lang="en-US" sz="1701" dirty="0"/>
          </a:p>
        </p:txBody>
      </p:sp>
      <p:sp>
        <p:nvSpPr>
          <p:cNvPr id="22" name="Text 16"/>
          <p:cNvSpPr/>
          <p:nvPr/>
        </p:nvSpPr>
        <p:spPr>
          <a:xfrm>
            <a:off x="7464266" y="5479494"/>
            <a:ext cx="2160270" cy="269915"/>
          </a:xfrm>
          <a:prstGeom prst="rect">
            <a:avLst/>
          </a:prstGeom>
          <a:noFill/>
          <a:ln/>
        </p:spPr>
        <p:txBody>
          <a:bodyPr wrap="none" rtlCol="0" anchor="t"/>
          <a:lstStyle/>
          <a:p>
            <a:pPr marL="0" indent="0" algn="l">
              <a:lnSpc>
                <a:spcPts val="2126"/>
              </a:lnSpc>
              <a:buNone/>
            </a:pPr>
            <a:r>
              <a:rPr lang="en-US" sz="1701" dirty="0">
                <a:solidFill>
                  <a:srgbClr val="476FD6"/>
                </a:solidFill>
                <a:latin typeface="Roboto Slab" pitchFamily="34" charset="0"/>
                <a:ea typeface="Roboto Slab" pitchFamily="34" charset="-122"/>
                <a:cs typeface="Roboto Slab" pitchFamily="34" charset="-120"/>
              </a:rPr>
              <a:t>Maintenance</a:t>
            </a:r>
            <a:endParaRPr lang="en-US" sz="1701" dirty="0"/>
          </a:p>
        </p:txBody>
      </p:sp>
      <p:sp>
        <p:nvSpPr>
          <p:cNvPr id="23" name="Text 17"/>
          <p:cNvSpPr/>
          <p:nvPr/>
        </p:nvSpPr>
        <p:spPr>
          <a:xfrm>
            <a:off x="7464266" y="5852993"/>
            <a:ext cx="4398288" cy="553164"/>
          </a:xfrm>
          <a:prstGeom prst="rect">
            <a:avLst/>
          </a:prstGeom>
          <a:noFill/>
          <a:ln/>
        </p:spPr>
        <p:txBody>
          <a:bodyPr wrap="square" rtlCol="0" anchor="t"/>
          <a:lstStyle/>
          <a:p>
            <a:pPr marL="0" indent="0" algn="l">
              <a:lnSpc>
                <a:spcPts val="2177"/>
              </a:lnSpc>
              <a:buNone/>
            </a:pPr>
            <a:r>
              <a:rPr lang="en-US" sz="1361" dirty="0">
                <a:solidFill>
                  <a:srgbClr val="15213F"/>
                </a:solidFill>
                <a:latin typeface="Roboto" pitchFamily="34" charset="0"/>
                <a:ea typeface="Roboto" pitchFamily="34" charset="-122"/>
                <a:cs typeface="Roboto" pitchFamily="34" charset="-120"/>
              </a:rPr>
              <a:t>Proactive monitoring, rapid response, and preventative care</a:t>
            </a:r>
            <a:endParaRPr lang="en-US" sz="1361" dirty="0"/>
          </a:p>
        </p:txBody>
      </p:sp>
      <p:sp>
        <p:nvSpPr>
          <p:cNvPr id="24" name="Text 18"/>
          <p:cNvSpPr/>
          <p:nvPr/>
        </p:nvSpPr>
        <p:spPr>
          <a:xfrm>
            <a:off x="2594967" y="6773228"/>
            <a:ext cx="9440347" cy="1106329"/>
          </a:xfrm>
          <a:prstGeom prst="rect">
            <a:avLst/>
          </a:prstGeom>
          <a:noFill/>
          <a:ln/>
        </p:spPr>
        <p:txBody>
          <a:bodyPr wrap="square" rtlCol="0" anchor="t"/>
          <a:lstStyle/>
          <a:p>
            <a:pPr marL="0" indent="0">
              <a:lnSpc>
                <a:spcPts val="2177"/>
              </a:lnSpc>
              <a:buNone/>
            </a:pPr>
            <a:r>
              <a:rPr lang="en-US" sz="1361" dirty="0">
                <a:solidFill>
                  <a:srgbClr val="15213F"/>
                </a:solidFill>
                <a:latin typeface="Roboto" pitchFamily="34" charset="0"/>
                <a:ea typeface="Roboto" pitchFamily="34" charset="-122"/>
                <a:cs typeface="Roboto" pitchFamily="34" charset="-120"/>
              </a:rPr>
              <a:t>Deploying and maintaining optical fiber networks requires meticulous planning, precise installation, thorough testing, and ongoing maintenance. From initial site surveys to skilled technician teams, specialized equipment, and safety protocols, each step is critical to ensuring reliable, high-performance fiber optic connectivity. Regular testing and proactive monitoring help identify and resolve issues quickly, while preventative maintenance keeps the network operating at peak efficiency.</a:t>
            </a:r>
            <a:endParaRPr lang="en-US" sz="1361" dirty="0"/>
          </a:p>
        </p:txBody>
      </p:sp>
      <p:sp>
        <p:nvSpPr>
          <p:cNvPr id="25" name="object 6">
            <a:extLst>
              <a:ext uri="{FF2B5EF4-FFF2-40B4-BE49-F238E27FC236}">
                <a16:creationId xmlns:a16="http://schemas.microsoft.com/office/drawing/2014/main" id="{E01162FE-D630-6B66-D26D-20698CCB62EE}"/>
              </a:ext>
            </a:extLst>
          </p:cNvPr>
          <p:cNvSpPr/>
          <p:nvPr/>
        </p:nvSpPr>
        <p:spPr>
          <a:xfrm>
            <a:off x="0" y="0"/>
            <a:ext cx="1139190" cy="1254760"/>
          </a:xfrm>
          <a:custGeom>
            <a:avLst/>
            <a:gdLst/>
            <a:ahLst/>
            <a:cxnLst/>
            <a:rect l="l" t="t" r="r" b="b"/>
            <a:pathLst>
              <a:path w="1139190" h="1254760">
                <a:moveTo>
                  <a:pt x="1138858" y="0"/>
                </a:moveTo>
                <a:lnTo>
                  <a:pt x="0" y="0"/>
                </a:lnTo>
                <a:lnTo>
                  <a:pt x="0" y="1254350"/>
                </a:lnTo>
                <a:lnTo>
                  <a:pt x="67672" y="1245577"/>
                </a:lnTo>
                <a:lnTo>
                  <a:pt x="133196" y="1233347"/>
                </a:lnTo>
                <a:lnTo>
                  <a:pt x="197271" y="1218221"/>
                </a:lnTo>
                <a:lnTo>
                  <a:pt x="261352" y="1199501"/>
                </a:lnTo>
                <a:lnTo>
                  <a:pt x="323993" y="1177175"/>
                </a:lnTo>
                <a:lnTo>
                  <a:pt x="385192" y="1151978"/>
                </a:lnTo>
                <a:lnTo>
                  <a:pt x="445670" y="1123174"/>
                </a:lnTo>
                <a:lnTo>
                  <a:pt x="503991" y="1091500"/>
                </a:lnTo>
                <a:lnTo>
                  <a:pt x="560153" y="1056944"/>
                </a:lnTo>
                <a:lnTo>
                  <a:pt x="615593" y="1018780"/>
                </a:lnTo>
                <a:lnTo>
                  <a:pt x="668153" y="978458"/>
                </a:lnTo>
                <a:lnTo>
                  <a:pt x="718552" y="935265"/>
                </a:lnTo>
                <a:lnTo>
                  <a:pt x="766791" y="889901"/>
                </a:lnTo>
                <a:lnTo>
                  <a:pt x="812869" y="841666"/>
                </a:lnTo>
                <a:lnTo>
                  <a:pt x="856068" y="791260"/>
                </a:lnTo>
                <a:lnTo>
                  <a:pt x="896391" y="737983"/>
                </a:lnTo>
                <a:lnTo>
                  <a:pt x="933832" y="683259"/>
                </a:lnTo>
                <a:lnTo>
                  <a:pt x="968390" y="627099"/>
                </a:lnTo>
                <a:lnTo>
                  <a:pt x="1000070" y="568070"/>
                </a:lnTo>
                <a:lnTo>
                  <a:pt x="1028868" y="508304"/>
                </a:lnTo>
                <a:lnTo>
                  <a:pt x="1054789" y="447102"/>
                </a:lnTo>
                <a:lnTo>
                  <a:pt x="1076389" y="384466"/>
                </a:lnTo>
                <a:lnTo>
                  <a:pt x="1095830" y="320394"/>
                </a:lnTo>
                <a:lnTo>
                  <a:pt x="1110952" y="256310"/>
                </a:lnTo>
                <a:lnTo>
                  <a:pt x="1123190" y="190791"/>
                </a:lnTo>
                <a:lnTo>
                  <a:pt x="1131827" y="124548"/>
                </a:lnTo>
                <a:lnTo>
                  <a:pt x="1137587" y="58304"/>
                </a:lnTo>
                <a:lnTo>
                  <a:pt x="1138858" y="0"/>
                </a:lnTo>
                <a:close/>
              </a:path>
            </a:pathLst>
          </a:custGeom>
          <a:solidFill>
            <a:srgbClr val="669CD3"/>
          </a:solidFill>
        </p:spPr>
        <p:txBody>
          <a:bodyPr wrap="square" lIns="0" tIns="0" rIns="0" bIns="0" rtlCol="0"/>
          <a:lstStyle/>
          <a:p>
            <a:endParaRPr/>
          </a:p>
        </p:txBody>
      </p:sp>
      <p:sp>
        <p:nvSpPr>
          <p:cNvPr id="26" name="object 10">
            <a:extLst>
              <a:ext uri="{FF2B5EF4-FFF2-40B4-BE49-F238E27FC236}">
                <a16:creationId xmlns:a16="http://schemas.microsoft.com/office/drawing/2014/main" id="{0A789B93-EE28-5F61-A411-AF352AAD78FD}"/>
              </a:ext>
            </a:extLst>
          </p:cNvPr>
          <p:cNvSpPr/>
          <p:nvPr/>
        </p:nvSpPr>
        <p:spPr>
          <a:xfrm>
            <a:off x="13421360" y="58461"/>
            <a:ext cx="1209040" cy="1986914"/>
          </a:xfrm>
          <a:custGeom>
            <a:avLst/>
            <a:gdLst/>
            <a:ahLst/>
            <a:cxnLst/>
            <a:rect l="l" t="t" r="r" b="b"/>
            <a:pathLst>
              <a:path w="1209040" h="1986914">
                <a:moveTo>
                  <a:pt x="1208841" y="1230246"/>
                </a:moveTo>
                <a:lnTo>
                  <a:pt x="640734" y="1230392"/>
                </a:lnTo>
                <a:lnTo>
                  <a:pt x="640734" y="1229681"/>
                </a:lnTo>
                <a:lnTo>
                  <a:pt x="607586" y="1228957"/>
                </a:lnTo>
                <a:lnTo>
                  <a:pt x="540655" y="1221756"/>
                </a:lnTo>
                <a:lnTo>
                  <a:pt x="475121" y="1208079"/>
                </a:lnTo>
                <a:lnTo>
                  <a:pt x="411746" y="1187200"/>
                </a:lnTo>
                <a:lnTo>
                  <a:pt x="350657" y="1159845"/>
                </a:lnTo>
                <a:lnTo>
                  <a:pt x="292235" y="1126725"/>
                </a:lnTo>
                <a:lnTo>
                  <a:pt x="238259" y="1087127"/>
                </a:lnTo>
                <a:lnTo>
                  <a:pt x="188600" y="1042488"/>
                </a:lnTo>
                <a:lnTo>
                  <a:pt x="143260" y="992807"/>
                </a:lnTo>
                <a:lnTo>
                  <a:pt x="104397" y="938820"/>
                </a:lnTo>
                <a:lnTo>
                  <a:pt x="70487" y="880504"/>
                </a:lnTo>
                <a:lnTo>
                  <a:pt x="43181" y="819304"/>
                </a:lnTo>
                <a:lnTo>
                  <a:pt x="22987" y="755945"/>
                </a:lnTo>
                <a:lnTo>
                  <a:pt x="8636" y="690428"/>
                </a:lnTo>
                <a:lnTo>
                  <a:pt x="1397" y="623475"/>
                </a:lnTo>
                <a:lnTo>
                  <a:pt x="635" y="590355"/>
                </a:lnTo>
                <a:lnTo>
                  <a:pt x="0" y="589643"/>
                </a:lnTo>
                <a:lnTo>
                  <a:pt x="635" y="589643"/>
                </a:lnTo>
                <a:lnTo>
                  <a:pt x="1397" y="556523"/>
                </a:lnTo>
                <a:lnTo>
                  <a:pt x="4318" y="522678"/>
                </a:lnTo>
                <a:lnTo>
                  <a:pt x="14351" y="456449"/>
                </a:lnTo>
                <a:lnTo>
                  <a:pt x="31623" y="391656"/>
                </a:lnTo>
                <a:lnTo>
                  <a:pt x="56135" y="329732"/>
                </a:lnTo>
                <a:lnTo>
                  <a:pt x="86362" y="269980"/>
                </a:lnTo>
                <a:lnTo>
                  <a:pt x="123066" y="213822"/>
                </a:lnTo>
                <a:lnTo>
                  <a:pt x="164850" y="161271"/>
                </a:lnTo>
                <a:lnTo>
                  <a:pt x="212350" y="114473"/>
                </a:lnTo>
                <a:lnTo>
                  <a:pt x="264167" y="71993"/>
                </a:lnTo>
                <a:lnTo>
                  <a:pt x="320303" y="35278"/>
                </a:lnTo>
                <a:lnTo>
                  <a:pt x="380122" y="5040"/>
                </a:lnTo>
                <a:lnTo>
                  <a:pt x="392169" y="0"/>
                </a:lnTo>
              </a:path>
              <a:path w="1209040" h="1986914">
                <a:moveTo>
                  <a:pt x="1208841" y="1986203"/>
                </a:moveTo>
                <a:lnTo>
                  <a:pt x="640734" y="1986352"/>
                </a:lnTo>
                <a:lnTo>
                  <a:pt x="640734" y="1985628"/>
                </a:lnTo>
                <a:lnTo>
                  <a:pt x="607586" y="1984904"/>
                </a:lnTo>
                <a:lnTo>
                  <a:pt x="540655" y="1977703"/>
                </a:lnTo>
                <a:lnTo>
                  <a:pt x="475121" y="1964026"/>
                </a:lnTo>
                <a:lnTo>
                  <a:pt x="411746" y="1943147"/>
                </a:lnTo>
                <a:lnTo>
                  <a:pt x="350657" y="1915792"/>
                </a:lnTo>
                <a:lnTo>
                  <a:pt x="292235" y="1882672"/>
                </a:lnTo>
                <a:lnTo>
                  <a:pt x="238259" y="1843074"/>
                </a:lnTo>
                <a:lnTo>
                  <a:pt x="188600" y="1798435"/>
                </a:lnTo>
                <a:lnTo>
                  <a:pt x="143260" y="1748766"/>
                </a:lnTo>
                <a:lnTo>
                  <a:pt x="104397" y="1694768"/>
                </a:lnTo>
                <a:lnTo>
                  <a:pt x="70487" y="1636451"/>
                </a:lnTo>
                <a:lnTo>
                  <a:pt x="43181" y="1575251"/>
                </a:lnTo>
                <a:lnTo>
                  <a:pt x="22987" y="1511905"/>
                </a:lnTo>
                <a:lnTo>
                  <a:pt x="8636" y="1446375"/>
                </a:lnTo>
                <a:lnTo>
                  <a:pt x="1397" y="1379422"/>
                </a:lnTo>
                <a:lnTo>
                  <a:pt x="635" y="1346314"/>
                </a:lnTo>
                <a:lnTo>
                  <a:pt x="0" y="1345590"/>
                </a:lnTo>
                <a:lnTo>
                  <a:pt x="635" y="1345590"/>
                </a:lnTo>
                <a:lnTo>
                  <a:pt x="1397" y="1312470"/>
                </a:lnTo>
                <a:lnTo>
                  <a:pt x="4318" y="1278625"/>
                </a:lnTo>
                <a:lnTo>
                  <a:pt x="14351" y="1212396"/>
                </a:lnTo>
                <a:lnTo>
                  <a:pt x="31623" y="1147603"/>
                </a:lnTo>
                <a:lnTo>
                  <a:pt x="56135" y="1085679"/>
                </a:lnTo>
                <a:lnTo>
                  <a:pt x="86362" y="1025927"/>
                </a:lnTo>
                <a:lnTo>
                  <a:pt x="123066" y="969770"/>
                </a:lnTo>
                <a:lnTo>
                  <a:pt x="164850" y="917218"/>
                </a:lnTo>
                <a:lnTo>
                  <a:pt x="212350" y="870420"/>
                </a:lnTo>
                <a:lnTo>
                  <a:pt x="264167" y="827940"/>
                </a:lnTo>
                <a:lnTo>
                  <a:pt x="320303" y="791225"/>
                </a:lnTo>
                <a:lnTo>
                  <a:pt x="380122" y="760987"/>
                </a:lnTo>
                <a:lnTo>
                  <a:pt x="442735" y="737226"/>
                </a:lnTo>
                <a:lnTo>
                  <a:pt x="506872" y="719955"/>
                </a:lnTo>
                <a:lnTo>
                  <a:pt x="573041" y="709147"/>
                </a:lnTo>
                <a:lnTo>
                  <a:pt x="639972" y="705553"/>
                </a:lnTo>
                <a:lnTo>
                  <a:pt x="1208841" y="705553"/>
                </a:lnTo>
              </a:path>
            </a:pathLst>
          </a:custGeom>
          <a:ln w="18719">
            <a:solidFill>
              <a:srgbClr val="1C365F"/>
            </a:solidFill>
          </a:ln>
        </p:spPr>
        <p:txBody>
          <a:bodyPr wrap="square" lIns="0" tIns="0" rIns="0" bIns="0" rtlCol="0"/>
          <a:lstStyle/>
          <a:p>
            <a:endParaRPr/>
          </a:p>
        </p:txBody>
      </p:sp>
      <p:grpSp>
        <p:nvGrpSpPr>
          <p:cNvPr id="29" name="Group 28">
            <a:extLst>
              <a:ext uri="{FF2B5EF4-FFF2-40B4-BE49-F238E27FC236}">
                <a16:creationId xmlns:a16="http://schemas.microsoft.com/office/drawing/2014/main" id="{8E7BB842-E6EE-4A1B-4DAD-0593B21DA00D}"/>
              </a:ext>
            </a:extLst>
          </p:cNvPr>
          <p:cNvGrpSpPr/>
          <p:nvPr/>
        </p:nvGrpSpPr>
        <p:grpSpPr>
          <a:xfrm>
            <a:off x="365760" y="7688941"/>
            <a:ext cx="1271130" cy="277495"/>
            <a:chOff x="365760" y="9627119"/>
            <a:chExt cx="1271130" cy="277495"/>
          </a:xfrm>
        </p:grpSpPr>
        <p:sp>
          <p:nvSpPr>
            <p:cNvPr id="30" name="object 3">
              <a:extLst>
                <a:ext uri="{FF2B5EF4-FFF2-40B4-BE49-F238E27FC236}">
                  <a16:creationId xmlns:a16="http://schemas.microsoft.com/office/drawing/2014/main" id="{4F45532E-EBF5-1B96-3459-5CC1AE16292A}"/>
                </a:ext>
              </a:extLst>
            </p:cNvPr>
            <p:cNvSpPr/>
            <p:nvPr/>
          </p:nvSpPr>
          <p:spPr>
            <a:xfrm>
              <a:off x="1360030" y="9627119"/>
              <a:ext cx="276860" cy="277495"/>
            </a:xfrm>
            <a:custGeom>
              <a:avLst/>
              <a:gdLst/>
              <a:ahLst/>
              <a:cxnLst/>
              <a:rect l="l" t="t" r="r" b="b"/>
              <a:pathLst>
                <a:path w="276860" h="277495">
                  <a:moveTo>
                    <a:pt x="136791" y="0"/>
                  </a:moveTo>
                  <a:lnTo>
                    <a:pt x="0" y="139640"/>
                  </a:lnTo>
                  <a:lnTo>
                    <a:pt x="69837" y="208741"/>
                  </a:lnTo>
                  <a:lnTo>
                    <a:pt x="139674" y="277117"/>
                  </a:lnTo>
                  <a:lnTo>
                    <a:pt x="276466" y="136762"/>
                  </a:lnTo>
                  <a:lnTo>
                    <a:pt x="136791" y="0"/>
                  </a:lnTo>
                  <a:close/>
                </a:path>
              </a:pathLst>
            </a:custGeom>
            <a:solidFill>
              <a:srgbClr val="669CD3"/>
            </a:solidFill>
          </p:spPr>
          <p:txBody>
            <a:bodyPr wrap="square" lIns="0" tIns="0" rIns="0" bIns="0" rtlCol="0"/>
            <a:lstStyle/>
            <a:p>
              <a:endParaRPr/>
            </a:p>
          </p:txBody>
        </p:sp>
        <p:sp>
          <p:nvSpPr>
            <p:cNvPr id="31" name="object 4">
              <a:extLst>
                <a:ext uri="{FF2B5EF4-FFF2-40B4-BE49-F238E27FC236}">
                  <a16:creationId xmlns:a16="http://schemas.microsoft.com/office/drawing/2014/main" id="{844402C4-1E72-A797-DEE0-6B7ABF13272F}"/>
                </a:ext>
              </a:extLst>
            </p:cNvPr>
            <p:cNvSpPr/>
            <p:nvPr/>
          </p:nvSpPr>
          <p:spPr>
            <a:xfrm>
              <a:off x="863253" y="9627119"/>
              <a:ext cx="276860" cy="277495"/>
            </a:xfrm>
            <a:custGeom>
              <a:avLst/>
              <a:gdLst/>
              <a:ahLst/>
              <a:cxnLst/>
              <a:rect l="l" t="t" r="r" b="b"/>
              <a:pathLst>
                <a:path w="276859" h="277495">
                  <a:moveTo>
                    <a:pt x="136792" y="0"/>
                  </a:moveTo>
                  <a:lnTo>
                    <a:pt x="0" y="139640"/>
                  </a:lnTo>
                  <a:lnTo>
                    <a:pt x="69834" y="208741"/>
                  </a:lnTo>
                  <a:lnTo>
                    <a:pt x="139674" y="277117"/>
                  </a:lnTo>
                  <a:lnTo>
                    <a:pt x="276467" y="136762"/>
                  </a:lnTo>
                  <a:lnTo>
                    <a:pt x="136792" y="0"/>
                  </a:lnTo>
                  <a:close/>
                </a:path>
              </a:pathLst>
            </a:custGeom>
            <a:solidFill>
              <a:srgbClr val="669CD3"/>
            </a:solidFill>
          </p:spPr>
          <p:txBody>
            <a:bodyPr wrap="square" lIns="0" tIns="0" rIns="0" bIns="0" rtlCol="0"/>
            <a:lstStyle/>
            <a:p>
              <a:endParaRPr/>
            </a:p>
          </p:txBody>
        </p:sp>
        <p:sp>
          <p:nvSpPr>
            <p:cNvPr id="32" name="object 5">
              <a:extLst>
                <a:ext uri="{FF2B5EF4-FFF2-40B4-BE49-F238E27FC236}">
                  <a16:creationId xmlns:a16="http://schemas.microsoft.com/office/drawing/2014/main" id="{AC17FF00-FBAA-5C7E-FCF8-8E15144E67E0}"/>
                </a:ext>
              </a:extLst>
            </p:cNvPr>
            <p:cNvSpPr/>
            <p:nvPr/>
          </p:nvSpPr>
          <p:spPr>
            <a:xfrm>
              <a:off x="365760" y="9627119"/>
              <a:ext cx="276860" cy="277495"/>
            </a:xfrm>
            <a:custGeom>
              <a:avLst/>
              <a:gdLst/>
              <a:ahLst/>
              <a:cxnLst/>
              <a:rect l="l" t="t" r="r" b="b"/>
              <a:pathLst>
                <a:path w="276859" h="277495">
                  <a:moveTo>
                    <a:pt x="136792" y="0"/>
                  </a:moveTo>
                  <a:lnTo>
                    <a:pt x="0" y="139640"/>
                  </a:lnTo>
                  <a:lnTo>
                    <a:pt x="69834" y="208741"/>
                  </a:lnTo>
                  <a:lnTo>
                    <a:pt x="139670" y="277117"/>
                  </a:lnTo>
                  <a:lnTo>
                    <a:pt x="276463" y="136762"/>
                  </a:lnTo>
                  <a:lnTo>
                    <a:pt x="136792" y="0"/>
                  </a:lnTo>
                  <a:close/>
                </a:path>
              </a:pathLst>
            </a:custGeom>
            <a:solidFill>
              <a:srgbClr val="669CD3"/>
            </a:solidFill>
          </p:spPr>
          <p:txBody>
            <a:bodyPr wrap="square" lIns="0" tIns="0" rIns="0" bIns="0" rtlCol="0"/>
            <a:lstStyle/>
            <a:p>
              <a:endParaRPr/>
            </a:p>
          </p:txBody>
        </p:sp>
      </p:grpSp>
      <p:grpSp>
        <p:nvGrpSpPr>
          <p:cNvPr id="33" name="object 7">
            <a:extLst>
              <a:ext uri="{FF2B5EF4-FFF2-40B4-BE49-F238E27FC236}">
                <a16:creationId xmlns:a16="http://schemas.microsoft.com/office/drawing/2014/main" id="{CF347CA8-22FF-A743-C3BB-6D5F29CC7CE4}"/>
              </a:ext>
            </a:extLst>
          </p:cNvPr>
          <p:cNvGrpSpPr/>
          <p:nvPr/>
        </p:nvGrpSpPr>
        <p:grpSpPr>
          <a:xfrm>
            <a:off x="13421360" y="5824260"/>
            <a:ext cx="1279525" cy="2530475"/>
            <a:chOff x="17046702" y="7756562"/>
            <a:chExt cx="1279525" cy="2530475"/>
          </a:xfrm>
        </p:grpSpPr>
        <p:sp>
          <p:nvSpPr>
            <p:cNvPr id="34" name="object 8">
              <a:extLst>
                <a:ext uri="{FF2B5EF4-FFF2-40B4-BE49-F238E27FC236}">
                  <a16:creationId xmlns:a16="http://schemas.microsoft.com/office/drawing/2014/main" id="{DF9BACD3-73E1-D5C5-6466-CB611FA29735}"/>
                </a:ext>
              </a:extLst>
            </p:cNvPr>
            <p:cNvSpPr/>
            <p:nvPr/>
          </p:nvSpPr>
          <p:spPr>
            <a:xfrm>
              <a:off x="17046702" y="8603053"/>
              <a:ext cx="1241425" cy="1684020"/>
            </a:xfrm>
            <a:custGeom>
              <a:avLst/>
              <a:gdLst/>
              <a:ahLst/>
              <a:cxnLst/>
              <a:rect l="l" t="t" r="r" b="b"/>
              <a:pathLst>
                <a:path w="1241425" h="1684020">
                  <a:moveTo>
                    <a:pt x="1241296" y="0"/>
                  </a:moveTo>
                  <a:lnTo>
                    <a:pt x="1174467" y="3078"/>
                  </a:lnTo>
                  <a:lnTo>
                    <a:pt x="1126666" y="7588"/>
                  </a:lnTo>
                  <a:lnTo>
                    <a:pt x="1079395" y="13845"/>
                  </a:lnTo>
                  <a:lnTo>
                    <a:pt x="1032685" y="21817"/>
                  </a:lnTo>
                  <a:lnTo>
                    <a:pt x="986571" y="31469"/>
                  </a:lnTo>
                  <a:lnTo>
                    <a:pt x="941085" y="42769"/>
                  </a:lnTo>
                  <a:lnTo>
                    <a:pt x="896260" y="55685"/>
                  </a:lnTo>
                  <a:lnTo>
                    <a:pt x="852128" y="70182"/>
                  </a:lnTo>
                  <a:lnTo>
                    <a:pt x="808724" y="86230"/>
                  </a:lnTo>
                  <a:lnTo>
                    <a:pt x="766080" y="103794"/>
                  </a:lnTo>
                  <a:lnTo>
                    <a:pt x="724229" y="122841"/>
                  </a:lnTo>
                  <a:lnTo>
                    <a:pt x="683203" y="143339"/>
                  </a:lnTo>
                  <a:lnTo>
                    <a:pt x="643037" y="165254"/>
                  </a:lnTo>
                  <a:lnTo>
                    <a:pt x="603762" y="188555"/>
                  </a:lnTo>
                  <a:lnTo>
                    <a:pt x="565412" y="213207"/>
                  </a:lnTo>
                  <a:lnTo>
                    <a:pt x="528019" y="239178"/>
                  </a:lnTo>
                  <a:lnTo>
                    <a:pt x="491618" y="266435"/>
                  </a:lnTo>
                  <a:lnTo>
                    <a:pt x="456240" y="294946"/>
                  </a:lnTo>
                  <a:lnTo>
                    <a:pt x="421919" y="324676"/>
                  </a:lnTo>
                  <a:lnTo>
                    <a:pt x="388687" y="355594"/>
                  </a:lnTo>
                  <a:lnTo>
                    <a:pt x="356578" y="387665"/>
                  </a:lnTo>
                  <a:lnTo>
                    <a:pt x="325625" y="420859"/>
                  </a:lnTo>
                  <a:lnTo>
                    <a:pt x="295860" y="455140"/>
                  </a:lnTo>
                  <a:lnTo>
                    <a:pt x="267317" y="490477"/>
                  </a:lnTo>
                  <a:lnTo>
                    <a:pt x="240028" y="526837"/>
                  </a:lnTo>
                  <a:lnTo>
                    <a:pt x="214027" y="564187"/>
                  </a:lnTo>
                  <a:lnTo>
                    <a:pt x="189346" y="602493"/>
                  </a:lnTo>
                  <a:lnTo>
                    <a:pt x="166018" y="641723"/>
                  </a:lnTo>
                  <a:lnTo>
                    <a:pt x="144077" y="681843"/>
                  </a:lnTo>
                  <a:lnTo>
                    <a:pt x="123555" y="722822"/>
                  </a:lnTo>
                  <a:lnTo>
                    <a:pt x="104485" y="764626"/>
                  </a:lnTo>
                  <a:lnTo>
                    <a:pt x="86901" y="807222"/>
                  </a:lnTo>
                  <a:lnTo>
                    <a:pt x="70835" y="850577"/>
                  </a:lnTo>
                  <a:lnTo>
                    <a:pt x="56320" y="894658"/>
                  </a:lnTo>
                  <a:lnTo>
                    <a:pt x="43389" y="939433"/>
                  </a:lnTo>
                  <a:lnTo>
                    <a:pt x="32075" y="984868"/>
                  </a:lnTo>
                  <a:lnTo>
                    <a:pt x="22412" y="1030930"/>
                  </a:lnTo>
                  <a:lnTo>
                    <a:pt x="14431" y="1077587"/>
                  </a:lnTo>
                  <a:lnTo>
                    <a:pt x="8167" y="1124806"/>
                  </a:lnTo>
                  <a:lnTo>
                    <a:pt x="3651" y="1172553"/>
                  </a:lnTo>
                  <a:lnTo>
                    <a:pt x="918" y="1220796"/>
                  </a:lnTo>
                  <a:lnTo>
                    <a:pt x="0" y="1269502"/>
                  </a:lnTo>
                  <a:lnTo>
                    <a:pt x="918" y="1318209"/>
                  </a:lnTo>
                  <a:lnTo>
                    <a:pt x="3651" y="1366455"/>
                  </a:lnTo>
                  <a:lnTo>
                    <a:pt x="8167" y="1414208"/>
                  </a:lnTo>
                  <a:lnTo>
                    <a:pt x="14431" y="1461433"/>
                  </a:lnTo>
                  <a:lnTo>
                    <a:pt x="22412" y="1508100"/>
                  </a:lnTo>
                  <a:lnTo>
                    <a:pt x="32075" y="1554173"/>
                  </a:lnTo>
                  <a:lnTo>
                    <a:pt x="43389" y="1599621"/>
                  </a:lnTo>
                  <a:lnTo>
                    <a:pt x="56320" y="1644410"/>
                  </a:lnTo>
                  <a:lnTo>
                    <a:pt x="69333" y="1683944"/>
                  </a:lnTo>
                  <a:lnTo>
                    <a:pt x="1241296" y="1683944"/>
                  </a:lnTo>
                  <a:lnTo>
                    <a:pt x="1241296" y="0"/>
                  </a:lnTo>
                  <a:close/>
                </a:path>
              </a:pathLst>
            </a:custGeom>
            <a:solidFill>
              <a:srgbClr val="2F5FAA"/>
            </a:solidFill>
          </p:spPr>
          <p:txBody>
            <a:bodyPr wrap="square" lIns="0" tIns="0" rIns="0" bIns="0" rtlCol="0"/>
            <a:lstStyle/>
            <a:p>
              <a:endParaRPr/>
            </a:p>
          </p:txBody>
        </p:sp>
        <p:sp>
          <p:nvSpPr>
            <p:cNvPr id="35" name="object 9">
              <a:extLst>
                <a:ext uri="{FF2B5EF4-FFF2-40B4-BE49-F238E27FC236}">
                  <a16:creationId xmlns:a16="http://schemas.microsoft.com/office/drawing/2014/main" id="{BE6B2B7E-FFFF-D1E5-DF88-5707E30CB1ED}"/>
                </a:ext>
              </a:extLst>
            </p:cNvPr>
            <p:cNvSpPr/>
            <p:nvPr/>
          </p:nvSpPr>
          <p:spPr>
            <a:xfrm>
              <a:off x="17516172" y="7794716"/>
              <a:ext cx="772160" cy="1281430"/>
            </a:xfrm>
            <a:custGeom>
              <a:avLst/>
              <a:gdLst/>
              <a:ahLst/>
              <a:cxnLst/>
              <a:rect l="l" t="t" r="r" b="b"/>
              <a:pathLst>
                <a:path w="772159" h="1281429">
                  <a:moveTo>
                    <a:pt x="0" y="1280842"/>
                  </a:moveTo>
                  <a:lnTo>
                    <a:pt x="1396" y="0"/>
                  </a:lnTo>
                </a:path>
                <a:path w="772159" h="1281429">
                  <a:moveTo>
                    <a:pt x="0" y="645827"/>
                  </a:moveTo>
                  <a:lnTo>
                    <a:pt x="771726" y="711"/>
                  </a:lnTo>
                </a:path>
                <a:path w="772159" h="1281429">
                  <a:moveTo>
                    <a:pt x="0" y="632859"/>
                  </a:moveTo>
                  <a:lnTo>
                    <a:pt x="770202" y="1280842"/>
                  </a:lnTo>
                </a:path>
                <a:path w="772159" h="1281429">
                  <a:moveTo>
                    <a:pt x="7873" y="637902"/>
                  </a:moveTo>
                  <a:lnTo>
                    <a:pt x="771726" y="636454"/>
                  </a:lnTo>
                </a:path>
              </a:pathLst>
            </a:custGeom>
            <a:ln w="76312">
              <a:solidFill>
                <a:srgbClr val="99D5F0"/>
              </a:solidFill>
            </a:ln>
          </p:spPr>
          <p:txBody>
            <a:bodyPr wrap="square" lIns="0" tIns="0" rIns="0" bIns="0" rtlCol="0"/>
            <a:lstStyle/>
            <a:p>
              <a:endParaRPr dirty="0"/>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954881" y="825937"/>
            <a:ext cx="11546443" cy="727710"/>
          </a:xfrm>
          <a:prstGeom prst="rect">
            <a:avLst/>
          </a:prstGeom>
          <a:noFill/>
          <a:ln/>
        </p:spPr>
        <p:txBody>
          <a:bodyPr wrap="none" rtlCol="0" anchor="t"/>
          <a:lstStyle/>
          <a:p>
            <a:pPr marL="0" indent="0">
              <a:lnSpc>
                <a:spcPts val="5730"/>
              </a:lnSpc>
              <a:buNone/>
            </a:pPr>
            <a:r>
              <a:rPr lang="en-US" sz="4584" dirty="0">
                <a:solidFill>
                  <a:schemeClr val="accent1">
                    <a:lumMod val="50000"/>
                  </a:schemeClr>
                </a:solidFill>
                <a:latin typeface="Roboto Slab" pitchFamily="34" charset="0"/>
                <a:ea typeface="Roboto Slab" pitchFamily="34" charset="-122"/>
                <a:cs typeface="Roboto Slab" pitchFamily="34" charset="-120"/>
              </a:rPr>
              <a:t>Optical Fiber Testing and Troubleshooting</a:t>
            </a:r>
            <a:endParaRPr lang="en-US" sz="4584" dirty="0">
              <a:solidFill>
                <a:schemeClr val="accent1">
                  <a:lumMod val="50000"/>
                </a:schemeClr>
              </a:solidFill>
            </a:endParaRPr>
          </a:p>
        </p:txBody>
      </p:sp>
      <p:sp>
        <p:nvSpPr>
          <p:cNvPr id="5" name="Text 3"/>
          <p:cNvSpPr/>
          <p:nvPr/>
        </p:nvSpPr>
        <p:spPr>
          <a:xfrm>
            <a:off x="954881" y="2135624"/>
            <a:ext cx="2754035" cy="363855"/>
          </a:xfrm>
          <a:prstGeom prst="rect">
            <a:avLst/>
          </a:prstGeom>
          <a:noFill/>
          <a:ln/>
        </p:spPr>
        <p:txBody>
          <a:bodyPr wrap="none" rtlCol="0" anchor="t"/>
          <a:lstStyle/>
          <a:p>
            <a:pPr marL="0" indent="0">
              <a:lnSpc>
                <a:spcPts val="2865"/>
              </a:lnSpc>
              <a:buNone/>
            </a:pPr>
            <a:r>
              <a:rPr lang="en-US" sz="2292" dirty="0">
                <a:solidFill>
                  <a:srgbClr val="476FD6"/>
                </a:solidFill>
                <a:latin typeface="Roboto Slab" pitchFamily="34" charset="0"/>
                <a:ea typeface="Roboto Slab" pitchFamily="34" charset="-122"/>
                <a:cs typeface="Roboto Slab" pitchFamily="34" charset="-120"/>
              </a:rPr>
              <a:t>Diagnostic Tools</a:t>
            </a:r>
            <a:endParaRPr lang="en-US" sz="2292" dirty="0"/>
          </a:p>
        </p:txBody>
      </p:sp>
      <p:sp>
        <p:nvSpPr>
          <p:cNvPr id="6" name="Text 4"/>
          <p:cNvSpPr/>
          <p:nvPr/>
        </p:nvSpPr>
        <p:spPr>
          <a:xfrm>
            <a:off x="954881" y="2732246"/>
            <a:ext cx="2754035" cy="4098012"/>
          </a:xfrm>
          <a:prstGeom prst="rect">
            <a:avLst/>
          </a:prstGeom>
          <a:noFill/>
          <a:ln/>
        </p:spPr>
        <p:txBody>
          <a:bodyPr wrap="square" rtlCol="0" anchor="t"/>
          <a:lstStyle/>
          <a:p>
            <a:pPr marL="0" indent="0">
              <a:lnSpc>
                <a:spcPts val="2934"/>
              </a:lnSpc>
              <a:buNone/>
            </a:pPr>
            <a:r>
              <a:rPr lang="en-US" sz="1834" dirty="0">
                <a:solidFill>
                  <a:srgbClr val="15213F"/>
                </a:solidFill>
                <a:latin typeface="Roboto" pitchFamily="34" charset="0"/>
                <a:ea typeface="Roboto" pitchFamily="34" charset="-122"/>
                <a:cs typeface="Roboto" pitchFamily="34" charset="-120"/>
              </a:rPr>
              <a:t>Optical time-domain reflectometers (OTDRs) are essential for monitoring fiber optic networks and troubleshooting issues. These advanced instruments can locate and identify faults, bends, and other problems along the fiber path.</a:t>
            </a:r>
            <a:endParaRPr lang="en-US" sz="1834" dirty="0"/>
          </a:p>
        </p:txBody>
      </p:sp>
      <p:sp>
        <p:nvSpPr>
          <p:cNvPr id="7" name="Text 5"/>
          <p:cNvSpPr/>
          <p:nvPr/>
        </p:nvSpPr>
        <p:spPr>
          <a:xfrm>
            <a:off x="4284702" y="2135624"/>
            <a:ext cx="2754035" cy="363855"/>
          </a:xfrm>
          <a:prstGeom prst="rect">
            <a:avLst/>
          </a:prstGeom>
          <a:noFill/>
          <a:ln/>
        </p:spPr>
        <p:txBody>
          <a:bodyPr wrap="none" rtlCol="0" anchor="t"/>
          <a:lstStyle/>
          <a:p>
            <a:pPr marL="0" indent="0">
              <a:lnSpc>
                <a:spcPts val="2865"/>
              </a:lnSpc>
              <a:buNone/>
            </a:pPr>
            <a:r>
              <a:rPr lang="en-US" sz="2292" dirty="0">
                <a:solidFill>
                  <a:srgbClr val="476FD6"/>
                </a:solidFill>
                <a:latin typeface="Roboto Slab" pitchFamily="34" charset="0"/>
                <a:ea typeface="Roboto Slab" pitchFamily="34" charset="-122"/>
                <a:cs typeface="Roboto Slab" pitchFamily="34" charset="-120"/>
              </a:rPr>
              <a:t>Testing Procedures</a:t>
            </a:r>
            <a:endParaRPr lang="en-US" sz="2292" dirty="0"/>
          </a:p>
        </p:txBody>
      </p:sp>
      <p:sp>
        <p:nvSpPr>
          <p:cNvPr id="8" name="Text 6"/>
          <p:cNvSpPr/>
          <p:nvPr/>
        </p:nvSpPr>
        <p:spPr>
          <a:xfrm>
            <a:off x="4284702" y="2732246"/>
            <a:ext cx="2754035" cy="3725466"/>
          </a:xfrm>
          <a:prstGeom prst="rect">
            <a:avLst/>
          </a:prstGeom>
          <a:noFill/>
          <a:ln/>
        </p:spPr>
        <p:txBody>
          <a:bodyPr wrap="square" rtlCol="0" anchor="t"/>
          <a:lstStyle/>
          <a:p>
            <a:pPr marL="0" indent="0">
              <a:lnSpc>
                <a:spcPts val="2934"/>
              </a:lnSpc>
              <a:buNone/>
            </a:pPr>
            <a:r>
              <a:rPr lang="en-US" sz="1834" dirty="0">
                <a:solidFill>
                  <a:srgbClr val="15213F"/>
                </a:solidFill>
                <a:latin typeface="Roboto" pitchFamily="34" charset="0"/>
                <a:ea typeface="Roboto" pitchFamily="34" charset="-122"/>
                <a:cs typeface="Roboto" pitchFamily="34" charset="-120"/>
              </a:rPr>
              <a:t>Comprehensive testing protocols involve measuring optical power, attenuation, and dispersion at various points in the network. This data helps isolate the source of any performance degradation or disruptions.</a:t>
            </a:r>
            <a:endParaRPr lang="en-US" sz="1834" dirty="0"/>
          </a:p>
        </p:txBody>
      </p:sp>
      <p:sp>
        <p:nvSpPr>
          <p:cNvPr id="9" name="Text 7"/>
          <p:cNvSpPr/>
          <p:nvPr/>
        </p:nvSpPr>
        <p:spPr>
          <a:xfrm>
            <a:off x="7614523" y="2135624"/>
            <a:ext cx="2754035" cy="727710"/>
          </a:xfrm>
          <a:prstGeom prst="rect">
            <a:avLst/>
          </a:prstGeom>
          <a:noFill/>
          <a:ln/>
        </p:spPr>
        <p:txBody>
          <a:bodyPr wrap="square" rtlCol="0" anchor="t"/>
          <a:lstStyle/>
          <a:p>
            <a:pPr marL="0" indent="0">
              <a:lnSpc>
                <a:spcPts val="2865"/>
              </a:lnSpc>
              <a:buNone/>
            </a:pPr>
            <a:r>
              <a:rPr lang="en-US" sz="2292" dirty="0">
                <a:solidFill>
                  <a:srgbClr val="476FD6"/>
                </a:solidFill>
                <a:latin typeface="Roboto Slab" pitchFamily="34" charset="0"/>
                <a:ea typeface="Roboto Slab" pitchFamily="34" charset="-122"/>
                <a:cs typeface="Roboto Slab" pitchFamily="34" charset="-120"/>
              </a:rPr>
              <a:t>Maintenance and Repair</a:t>
            </a:r>
            <a:endParaRPr lang="en-US" sz="2292" dirty="0"/>
          </a:p>
        </p:txBody>
      </p:sp>
      <p:sp>
        <p:nvSpPr>
          <p:cNvPr id="10" name="Text 8"/>
          <p:cNvSpPr/>
          <p:nvPr/>
        </p:nvSpPr>
        <p:spPr>
          <a:xfrm>
            <a:off x="7614523" y="3096101"/>
            <a:ext cx="2754035" cy="4098012"/>
          </a:xfrm>
          <a:prstGeom prst="rect">
            <a:avLst/>
          </a:prstGeom>
          <a:noFill/>
          <a:ln/>
        </p:spPr>
        <p:txBody>
          <a:bodyPr wrap="square" rtlCol="0" anchor="t"/>
          <a:lstStyle/>
          <a:p>
            <a:pPr marL="0" indent="0">
              <a:lnSpc>
                <a:spcPts val="2934"/>
              </a:lnSpc>
              <a:buNone/>
            </a:pPr>
            <a:r>
              <a:rPr lang="en-US" sz="1834" dirty="0">
                <a:solidFill>
                  <a:srgbClr val="15213F"/>
                </a:solidFill>
                <a:latin typeface="Roboto" pitchFamily="34" charset="0"/>
                <a:ea typeface="Roboto" pitchFamily="34" charset="-122"/>
                <a:cs typeface="Roboto" pitchFamily="34" charset="-120"/>
              </a:rPr>
              <a:t>When issues are detected, skilled technicians can perform splicing, re-termination, or other corrective actions to restore optimal fiber optic transmission. Proper maintenance and periodic testing ensures the long-term reliability of the network.</a:t>
            </a:r>
            <a:endParaRPr lang="en-US" sz="1834" dirty="0"/>
          </a:p>
        </p:txBody>
      </p:sp>
      <p:sp>
        <p:nvSpPr>
          <p:cNvPr id="11" name="Text 9"/>
          <p:cNvSpPr/>
          <p:nvPr/>
        </p:nvSpPr>
        <p:spPr>
          <a:xfrm>
            <a:off x="10944344" y="2135624"/>
            <a:ext cx="2754035" cy="363855"/>
          </a:xfrm>
          <a:prstGeom prst="rect">
            <a:avLst/>
          </a:prstGeom>
          <a:noFill/>
          <a:ln/>
        </p:spPr>
        <p:txBody>
          <a:bodyPr wrap="none" rtlCol="0" anchor="t"/>
          <a:lstStyle/>
          <a:p>
            <a:pPr marL="0" indent="0">
              <a:lnSpc>
                <a:spcPts val="2865"/>
              </a:lnSpc>
              <a:buNone/>
            </a:pPr>
            <a:r>
              <a:rPr lang="en-US" sz="2292" dirty="0">
                <a:solidFill>
                  <a:srgbClr val="476FD6"/>
                </a:solidFill>
                <a:latin typeface="Roboto Slab" pitchFamily="34" charset="0"/>
                <a:ea typeface="Roboto Slab" pitchFamily="34" charset="-122"/>
                <a:cs typeface="Roboto Slab" pitchFamily="34" charset="-120"/>
              </a:rPr>
              <a:t>Documentation</a:t>
            </a:r>
            <a:endParaRPr lang="en-US" sz="2292" dirty="0"/>
          </a:p>
        </p:txBody>
      </p:sp>
      <p:sp>
        <p:nvSpPr>
          <p:cNvPr id="12" name="Text 10"/>
          <p:cNvSpPr/>
          <p:nvPr/>
        </p:nvSpPr>
        <p:spPr>
          <a:xfrm>
            <a:off x="10944344" y="2732246"/>
            <a:ext cx="2754035" cy="3725466"/>
          </a:xfrm>
          <a:prstGeom prst="rect">
            <a:avLst/>
          </a:prstGeom>
          <a:noFill/>
          <a:ln/>
        </p:spPr>
        <p:txBody>
          <a:bodyPr wrap="square" rtlCol="0" anchor="t"/>
          <a:lstStyle/>
          <a:p>
            <a:pPr marL="0" indent="0">
              <a:lnSpc>
                <a:spcPts val="2934"/>
              </a:lnSpc>
              <a:buNone/>
            </a:pPr>
            <a:r>
              <a:rPr lang="en-US" sz="1834" dirty="0">
                <a:solidFill>
                  <a:srgbClr val="15213F"/>
                </a:solidFill>
                <a:latin typeface="Roboto" pitchFamily="34" charset="0"/>
                <a:ea typeface="Roboto" pitchFamily="34" charset="-122"/>
                <a:cs typeface="Roboto" pitchFamily="34" charset="-120"/>
              </a:rPr>
              <a:t>Detailed records of test results, repair work, and network changes are critical for effective troubleshooting and future planning. Comprehensive documentation helps identify trends and proactively address potential problems.</a:t>
            </a:r>
            <a:endParaRPr lang="en-US" sz="1834" dirty="0"/>
          </a:p>
        </p:txBody>
      </p:sp>
      <p:sp>
        <p:nvSpPr>
          <p:cNvPr id="14" name="object 4">
            <a:extLst>
              <a:ext uri="{FF2B5EF4-FFF2-40B4-BE49-F238E27FC236}">
                <a16:creationId xmlns:a16="http://schemas.microsoft.com/office/drawing/2014/main" id="{872A576F-7D04-5003-3773-CFFB5AB2FDA7}"/>
              </a:ext>
            </a:extLst>
          </p:cNvPr>
          <p:cNvSpPr/>
          <p:nvPr/>
        </p:nvSpPr>
        <p:spPr>
          <a:xfrm>
            <a:off x="0" y="3480037"/>
            <a:ext cx="502920" cy="3326765"/>
          </a:xfrm>
          <a:custGeom>
            <a:avLst/>
            <a:gdLst/>
            <a:ahLst/>
            <a:cxnLst/>
            <a:rect l="l" t="t" r="r" b="b"/>
            <a:pathLst>
              <a:path w="502920" h="3326765">
                <a:moveTo>
                  <a:pt x="0" y="0"/>
                </a:moveTo>
                <a:lnTo>
                  <a:pt x="62577" y="9777"/>
                </a:lnTo>
                <a:lnTo>
                  <a:pt x="118735" y="24903"/>
                </a:lnTo>
                <a:lnTo>
                  <a:pt x="173448" y="45783"/>
                </a:lnTo>
                <a:lnTo>
                  <a:pt x="225285" y="71692"/>
                </a:lnTo>
                <a:lnTo>
                  <a:pt x="273521" y="103380"/>
                </a:lnTo>
                <a:lnTo>
                  <a:pt x="318878" y="140097"/>
                </a:lnTo>
                <a:lnTo>
                  <a:pt x="359911" y="181145"/>
                </a:lnTo>
                <a:lnTo>
                  <a:pt x="396631" y="226499"/>
                </a:lnTo>
                <a:lnTo>
                  <a:pt x="428306" y="275459"/>
                </a:lnTo>
                <a:lnTo>
                  <a:pt x="454222" y="326579"/>
                </a:lnTo>
                <a:lnTo>
                  <a:pt x="475103" y="381292"/>
                </a:lnTo>
                <a:lnTo>
                  <a:pt x="490219" y="437454"/>
                </a:lnTo>
                <a:lnTo>
                  <a:pt x="499581" y="494340"/>
                </a:lnTo>
                <a:lnTo>
                  <a:pt x="502458" y="552660"/>
                </a:lnTo>
                <a:lnTo>
                  <a:pt x="501739" y="552660"/>
                </a:lnTo>
                <a:lnTo>
                  <a:pt x="501019" y="581452"/>
                </a:lnTo>
                <a:lnTo>
                  <a:pt x="495260" y="639773"/>
                </a:lnTo>
                <a:lnTo>
                  <a:pt x="483021" y="695935"/>
                </a:lnTo>
                <a:lnTo>
                  <a:pt x="465023" y="751372"/>
                </a:lnTo>
                <a:lnTo>
                  <a:pt x="441265" y="804651"/>
                </a:lnTo>
                <a:lnTo>
                  <a:pt x="412466" y="855047"/>
                </a:lnTo>
                <a:lnTo>
                  <a:pt x="377908" y="901848"/>
                </a:lnTo>
                <a:lnTo>
                  <a:pt x="339754" y="945055"/>
                </a:lnTo>
                <a:lnTo>
                  <a:pt x="296559" y="983931"/>
                </a:lnTo>
                <a:lnTo>
                  <a:pt x="249044" y="1017766"/>
                </a:lnTo>
                <a:lnTo>
                  <a:pt x="199364" y="1047294"/>
                </a:lnTo>
                <a:lnTo>
                  <a:pt x="146089" y="1071057"/>
                </a:lnTo>
                <a:lnTo>
                  <a:pt x="90656" y="1089054"/>
                </a:lnTo>
                <a:lnTo>
                  <a:pt x="33778" y="1100573"/>
                </a:lnTo>
                <a:lnTo>
                  <a:pt x="5705" y="1104891"/>
                </a:lnTo>
                <a:lnTo>
                  <a:pt x="0" y="1105308"/>
                </a:lnTo>
              </a:path>
              <a:path w="502920" h="3326765">
                <a:moveTo>
                  <a:pt x="0" y="1110230"/>
                </a:moveTo>
                <a:lnTo>
                  <a:pt x="62577" y="1120017"/>
                </a:lnTo>
                <a:lnTo>
                  <a:pt x="118735" y="1135131"/>
                </a:lnTo>
                <a:lnTo>
                  <a:pt x="173448" y="1156011"/>
                </a:lnTo>
                <a:lnTo>
                  <a:pt x="225285" y="1181932"/>
                </a:lnTo>
                <a:lnTo>
                  <a:pt x="273521" y="1213607"/>
                </a:lnTo>
                <a:lnTo>
                  <a:pt x="318878" y="1250325"/>
                </a:lnTo>
                <a:lnTo>
                  <a:pt x="359911" y="1291373"/>
                </a:lnTo>
                <a:lnTo>
                  <a:pt x="396631" y="1336726"/>
                </a:lnTo>
                <a:lnTo>
                  <a:pt x="428306" y="1385687"/>
                </a:lnTo>
                <a:lnTo>
                  <a:pt x="454222" y="1436806"/>
                </a:lnTo>
                <a:lnTo>
                  <a:pt x="475103" y="1491533"/>
                </a:lnTo>
                <a:lnTo>
                  <a:pt x="490219" y="1547682"/>
                </a:lnTo>
                <a:lnTo>
                  <a:pt x="499581" y="1604567"/>
                </a:lnTo>
                <a:lnTo>
                  <a:pt x="502458" y="1662888"/>
                </a:lnTo>
                <a:lnTo>
                  <a:pt x="501739" y="1662888"/>
                </a:lnTo>
                <a:lnTo>
                  <a:pt x="501019" y="1691693"/>
                </a:lnTo>
                <a:lnTo>
                  <a:pt x="495260" y="1750001"/>
                </a:lnTo>
                <a:lnTo>
                  <a:pt x="483021" y="1806162"/>
                </a:lnTo>
                <a:lnTo>
                  <a:pt x="465023" y="1861600"/>
                </a:lnTo>
                <a:lnTo>
                  <a:pt x="441265" y="1914891"/>
                </a:lnTo>
                <a:lnTo>
                  <a:pt x="412466" y="1965287"/>
                </a:lnTo>
                <a:lnTo>
                  <a:pt x="377908" y="2012076"/>
                </a:lnTo>
                <a:lnTo>
                  <a:pt x="339754" y="2055283"/>
                </a:lnTo>
                <a:lnTo>
                  <a:pt x="296559" y="2094159"/>
                </a:lnTo>
                <a:lnTo>
                  <a:pt x="249044" y="2128006"/>
                </a:lnTo>
                <a:lnTo>
                  <a:pt x="199364" y="2157522"/>
                </a:lnTo>
                <a:lnTo>
                  <a:pt x="146089" y="2181285"/>
                </a:lnTo>
                <a:lnTo>
                  <a:pt x="90656" y="2199281"/>
                </a:lnTo>
                <a:lnTo>
                  <a:pt x="33778" y="2210801"/>
                </a:lnTo>
                <a:lnTo>
                  <a:pt x="5705" y="2215119"/>
                </a:lnTo>
                <a:lnTo>
                  <a:pt x="0" y="2215536"/>
                </a:lnTo>
              </a:path>
              <a:path w="502920" h="3326765">
                <a:moveTo>
                  <a:pt x="0" y="2221179"/>
                </a:moveTo>
                <a:lnTo>
                  <a:pt x="62577" y="2230956"/>
                </a:lnTo>
                <a:lnTo>
                  <a:pt x="118735" y="2246083"/>
                </a:lnTo>
                <a:lnTo>
                  <a:pt x="173448" y="2266962"/>
                </a:lnTo>
                <a:lnTo>
                  <a:pt x="225285" y="2292884"/>
                </a:lnTo>
                <a:lnTo>
                  <a:pt x="273521" y="2324559"/>
                </a:lnTo>
                <a:lnTo>
                  <a:pt x="318878" y="2361276"/>
                </a:lnTo>
                <a:lnTo>
                  <a:pt x="359911" y="2402324"/>
                </a:lnTo>
                <a:lnTo>
                  <a:pt x="396631" y="2447678"/>
                </a:lnTo>
                <a:lnTo>
                  <a:pt x="428306" y="2496638"/>
                </a:lnTo>
                <a:lnTo>
                  <a:pt x="454222" y="2547758"/>
                </a:lnTo>
                <a:lnTo>
                  <a:pt x="475103" y="2602484"/>
                </a:lnTo>
                <a:lnTo>
                  <a:pt x="490219" y="2658633"/>
                </a:lnTo>
                <a:lnTo>
                  <a:pt x="499581" y="2715519"/>
                </a:lnTo>
                <a:lnTo>
                  <a:pt x="502458" y="2773840"/>
                </a:lnTo>
                <a:lnTo>
                  <a:pt x="501739" y="2773840"/>
                </a:lnTo>
                <a:lnTo>
                  <a:pt x="501019" y="2802632"/>
                </a:lnTo>
                <a:lnTo>
                  <a:pt x="495260" y="2860952"/>
                </a:lnTo>
                <a:lnTo>
                  <a:pt x="483021" y="2917114"/>
                </a:lnTo>
                <a:lnTo>
                  <a:pt x="465023" y="2972552"/>
                </a:lnTo>
                <a:lnTo>
                  <a:pt x="441265" y="3025830"/>
                </a:lnTo>
                <a:lnTo>
                  <a:pt x="412466" y="3076239"/>
                </a:lnTo>
                <a:lnTo>
                  <a:pt x="377908" y="3123027"/>
                </a:lnTo>
                <a:lnTo>
                  <a:pt x="339754" y="3166234"/>
                </a:lnTo>
                <a:lnTo>
                  <a:pt x="296559" y="3205111"/>
                </a:lnTo>
                <a:lnTo>
                  <a:pt x="249044" y="3238945"/>
                </a:lnTo>
                <a:lnTo>
                  <a:pt x="199364" y="3268473"/>
                </a:lnTo>
                <a:lnTo>
                  <a:pt x="146089" y="3292223"/>
                </a:lnTo>
                <a:lnTo>
                  <a:pt x="90656" y="3310233"/>
                </a:lnTo>
                <a:lnTo>
                  <a:pt x="33778" y="3321752"/>
                </a:lnTo>
                <a:lnTo>
                  <a:pt x="5705" y="3326070"/>
                </a:lnTo>
                <a:lnTo>
                  <a:pt x="0" y="3326488"/>
                </a:lnTo>
              </a:path>
            </a:pathLst>
          </a:custGeom>
          <a:ln w="76316">
            <a:solidFill>
              <a:srgbClr val="99D5F0"/>
            </a:solidFill>
          </a:ln>
        </p:spPr>
        <p:txBody>
          <a:bodyPr wrap="square" lIns="0" tIns="0" rIns="0" bIns="0" rtlCol="0"/>
          <a:lstStyle/>
          <a:p>
            <a:endParaRPr/>
          </a:p>
        </p:txBody>
      </p:sp>
      <p:sp>
        <p:nvSpPr>
          <p:cNvPr id="15" name="object 9">
            <a:extLst>
              <a:ext uri="{FF2B5EF4-FFF2-40B4-BE49-F238E27FC236}">
                <a16:creationId xmlns:a16="http://schemas.microsoft.com/office/drawing/2014/main" id="{A320DB94-2DBC-FF5A-9FC8-BF41B33F8A57}"/>
              </a:ext>
            </a:extLst>
          </p:cNvPr>
          <p:cNvSpPr/>
          <p:nvPr/>
        </p:nvSpPr>
        <p:spPr>
          <a:xfrm>
            <a:off x="5165481" y="7514590"/>
            <a:ext cx="2283460" cy="715010"/>
          </a:xfrm>
          <a:custGeom>
            <a:avLst/>
            <a:gdLst/>
            <a:ahLst/>
            <a:cxnLst/>
            <a:rect l="l" t="t" r="r" b="b"/>
            <a:pathLst>
              <a:path w="2283459" h="715009">
                <a:moveTo>
                  <a:pt x="0" y="714597"/>
                </a:moveTo>
                <a:lnTo>
                  <a:pt x="41557" y="635019"/>
                </a:lnTo>
                <a:lnTo>
                  <a:pt x="76824" y="578142"/>
                </a:lnTo>
                <a:lnTo>
                  <a:pt x="114277" y="523422"/>
                </a:lnTo>
                <a:lnTo>
                  <a:pt x="154587" y="470866"/>
                </a:lnTo>
                <a:lnTo>
                  <a:pt x="197792" y="420463"/>
                </a:lnTo>
                <a:lnTo>
                  <a:pt x="243868" y="372228"/>
                </a:lnTo>
                <a:lnTo>
                  <a:pt x="292102" y="326151"/>
                </a:lnTo>
                <a:lnTo>
                  <a:pt x="342508" y="282952"/>
                </a:lnTo>
                <a:lnTo>
                  <a:pt x="395061" y="242633"/>
                </a:lnTo>
                <a:lnTo>
                  <a:pt x="449773" y="205193"/>
                </a:lnTo>
                <a:lnTo>
                  <a:pt x="506656" y="169912"/>
                </a:lnTo>
                <a:lnTo>
                  <a:pt x="564974" y="138235"/>
                </a:lnTo>
                <a:lnTo>
                  <a:pt x="625452" y="110157"/>
                </a:lnTo>
                <a:lnTo>
                  <a:pt x="686653" y="84236"/>
                </a:lnTo>
                <a:lnTo>
                  <a:pt x="749289" y="61917"/>
                </a:lnTo>
                <a:lnTo>
                  <a:pt x="812650" y="43199"/>
                </a:lnTo>
                <a:lnTo>
                  <a:pt x="877445" y="28078"/>
                </a:lnTo>
                <a:lnTo>
                  <a:pt x="942964" y="15839"/>
                </a:lnTo>
                <a:lnTo>
                  <a:pt x="1009208" y="7198"/>
                </a:lnTo>
                <a:lnTo>
                  <a:pt x="1075438" y="1437"/>
                </a:lnTo>
                <a:lnTo>
                  <a:pt x="1141681" y="0"/>
                </a:lnTo>
                <a:lnTo>
                  <a:pt x="1207925" y="1437"/>
                </a:lnTo>
                <a:lnTo>
                  <a:pt x="1274155" y="7198"/>
                </a:lnTo>
                <a:lnTo>
                  <a:pt x="1340386" y="15839"/>
                </a:lnTo>
                <a:lnTo>
                  <a:pt x="1405905" y="28078"/>
                </a:lnTo>
                <a:lnTo>
                  <a:pt x="1470713" y="43199"/>
                </a:lnTo>
                <a:lnTo>
                  <a:pt x="1534061" y="61917"/>
                </a:lnTo>
                <a:lnTo>
                  <a:pt x="1596710" y="84236"/>
                </a:lnTo>
                <a:lnTo>
                  <a:pt x="1657911" y="110157"/>
                </a:lnTo>
                <a:lnTo>
                  <a:pt x="1718376" y="138235"/>
                </a:lnTo>
                <a:lnTo>
                  <a:pt x="1776707" y="169912"/>
                </a:lnTo>
                <a:lnTo>
                  <a:pt x="1833577" y="205193"/>
                </a:lnTo>
                <a:lnTo>
                  <a:pt x="1888302" y="242633"/>
                </a:lnTo>
                <a:lnTo>
                  <a:pt x="1940854" y="282952"/>
                </a:lnTo>
                <a:lnTo>
                  <a:pt x="1991248" y="326151"/>
                </a:lnTo>
                <a:lnTo>
                  <a:pt x="2039495" y="372228"/>
                </a:lnTo>
                <a:lnTo>
                  <a:pt x="2085571" y="420463"/>
                </a:lnTo>
                <a:lnTo>
                  <a:pt x="2128763" y="470866"/>
                </a:lnTo>
                <a:lnTo>
                  <a:pt x="2169086" y="523422"/>
                </a:lnTo>
                <a:lnTo>
                  <a:pt x="2206526" y="578142"/>
                </a:lnTo>
                <a:lnTo>
                  <a:pt x="2241806" y="635019"/>
                </a:lnTo>
                <a:lnTo>
                  <a:pt x="2273480" y="693340"/>
                </a:lnTo>
                <a:lnTo>
                  <a:pt x="2283350" y="714597"/>
                </a:lnTo>
              </a:path>
              <a:path w="2283459" h="715009">
                <a:moveTo>
                  <a:pt x="823939" y="714597"/>
                </a:moveTo>
                <a:lnTo>
                  <a:pt x="881052" y="685417"/>
                </a:lnTo>
                <a:lnTo>
                  <a:pt x="943688" y="661659"/>
                </a:lnTo>
                <a:lnTo>
                  <a:pt x="1008484" y="643661"/>
                </a:lnTo>
                <a:lnTo>
                  <a:pt x="1074727" y="633580"/>
                </a:lnTo>
                <a:lnTo>
                  <a:pt x="1141681" y="629979"/>
                </a:lnTo>
                <a:lnTo>
                  <a:pt x="1175514" y="630698"/>
                </a:lnTo>
                <a:lnTo>
                  <a:pt x="1241757" y="637901"/>
                </a:lnTo>
                <a:lnTo>
                  <a:pt x="1307277" y="651578"/>
                </a:lnTo>
                <a:lnTo>
                  <a:pt x="1371348" y="672459"/>
                </a:lnTo>
                <a:lnTo>
                  <a:pt x="1432549" y="699819"/>
                </a:lnTo>
                <a:lnTo>
                  <a:pt x="1460086" y="714597"/>
                </a:lnTo>
              </a:path>
            </a:pathLst>
          </a:custGeom>
          <a:ln w="18719">
            <a:solidFill>
              <a:srgbClr val="1C365F"/>
            </a:solidFill>
          </a:ln>
        </p:spPr>
        <p:txBody>
          <a:bodyPr wrap="square" lIns="0" tIns="0" rIns="0" bIns="0" rtlCol="0"/>
          <a:lstStyle/>
          <a:p>
            <a:endParaRPr/>
          </a:p>
        </p:txBody>
      </p:sp>
      <p:sp>
        <p:nvSpPr>
          <p:cNvPr id="16" name="object 2">
            <a:extLst>
              <a:ext uri="{FF2B5EF4-FFF2-40B4-BE49-F238E27FC236}">
                <a16:creationId xmlns:a16="http://schemas.microsoft.com/office/drawing/2014/main" id="{BA0E67D7-74E4-E293-DE01-A773220E2143}"/>
              </a:ext>
            </a:extLst>
          </p:cNvPr>
          <p:cNvSpPr/>
          <p:nvPr/>
        </p:nvSpPr>
        <p:spPr>
          <a:xfrm>
            <a:off x="13347065" y="6849110"/>
            <a:ext cx="1283335" cy="1380490"/>
          </a:xfrm>
          <a:custGeom>
            <a:avLst/>
            <a:gdLst/>
            <a:ahLst/>
            <a:cxnLst/>
            <a:rect l="l" t="t" r="r" b="b"/>
            <a:pathLst>
              <a:path w="1283334" h="1380490">
                <a:moveTo>
                  <a:pt x="1270127" y="0"/>
                </a:moveTo>
                <a:lnTo>
                  <a:pt x="1203833" y="1447"/>
                </a:lnTo>
                <a:lnTo>
                  <a:pt x="1137666" y="7200"/>
                </a:lnTo>
                <a:lnTo>
                  <a:pt x="1071372" y="15849"/>
                </a:lnTo>
                <a:lnTo>
                  <a:pt x="1005840" y="28079"/>
                </a:lnTo>
                <a:lnTo>
                  <a:pt x="941070" y="43205"/>
                </a:lnTo>
                <a:lnTo>
                  <a:pt x="877697" y="61925"/>
                </a:lnTo>
                <a:lnTo>
                  <a:pt x="815086" y="84239"/>
                </a:lnTo>
                <a:lnTo>
                  <a:pt x="753872" y="110159"/>
                </a:lnTo>
                <a:lnTo>
                  <a:pt x="693420" y="138240"/>
                </a:lnTo>
                <a:lnTo>
                  <a:pt x="635127" y="169920"/>
                </a:lnTo>
                <a:lnTo>
                  <a:pt x="578231" y="205202"/>
                </a:lnTo>
                <a:lnTo>
                  <a:pt x="523494" y="242643"/>
                </a:lnTo>
                <a:lnTo>
                  <a:pt x="470916" y="282961"/>
                </a:lnTo>
                <a:lnTo>
                  <a:pt x="420497" y="326161"/>
                </a:lnTo>
                <a:lnTo>
                  <a:pt x="372237" y="372243"/>
                </a:lnTo>
                <a:lnTo>
                  <a:pt x="326136" y="420483"/>
                </a:lnTo>
                <a:lnTo>
                  <a:pt x="282956" y="470881"/>
                </a:lnTo>
                <a:lnTo>
                  <a:pt x="242697" y="523443"/>
                </a:lnTo>
                <a:lnTo>
                  <a:pt x="205232" y="578161"/>
                </a:lnTo>
                <a:lnTo>
                  <a:pt x="169926" y="635039"/>
                </a:lnTo>
                <a:lnTo>
                  <a:pt x="138303" y="693359"/>
                </a:lnTo>
                <a:lnTo>
                  <a:pt x="110236" y="753842"/>
                </a:lnTo>
                <a:lnTo>
                  <a:pt x="84328" y="815041"/>
                </a:lnTo>
                <a:lnTo>
                  <a:pt x="61976" y="877677"/>
                </a:lnTo>
                <a:lnTo>
                  <a:pt x="43180" y="941039"/>
                </a:lnTo>
                <a:lnTo>
                  <a:pt x="28067" y="1005838"/>
                </a:lnTo>
                <a:lnTo>
                  <a:pt x="15875" y="1071358"/>
                </a:lnTo>
                <a:lnTo>
                  <a:pt x="7239" y="1137601"/>
                </a:lnTo>
                <a:lnTo>
                  <a:pt x="1524" y="1203840"/>
                </a:lnTo>
                <a:lnTo>
                  <a:pt x="0" y="1270078"/>
                </a:lnTo>
                <a:lnTo>
                  <a:pt x="1524" y="1336321"/>
                </a:lnTo>
                <a:lnTo>
                  <a:pt x="5284" y="1379903"/>
                </a:lnTo>
                <a:lnTo>
                  <a:pt x="1283079" y="1379903"/>
                </a:lnTo>
                <a:lnTo>
                  <a:pt x="1283079" y="283"/>
                </a:lnTo>
                <a:lnTo>
                  <a:pt x="1270127" y="0"/>
                </a:lnTo>
                <a:close/>
              </a:path>
            </a:pathLst>
          </a:custGeom>
          <a:solidFill>
            <a:srgbClr val="2F5FAA"/>
          </a:solidFill>
        </p:spPr>
        <p:txBody>
          <a:bodyPr wrap="square" lIns="0" tIns="0" rIns="0" bIns="0" rtlCol="0"/>
          <a:lstStyle/>
          <a:p>
            <a:endParaRPr/>
          </a:p>
        </p:txBody>
      </p:sp>
      <p:sp>
        <p:nvSpPr>
          <p:cNvPr id="17" name="object 5">
            <a:extLst>
              <a:ext uri="{FF2B5EF4-FFF2-40B4-BE49-F238E27FC236}">
                <a16:creationId xmlns:a16="http://schemas.microsoft.com/office/drawing/2014/main" id="{12DA71D2-9D22-6CD7-6E27-D5A48D6D127E}"/>
              </a:ext>
            </a:extLst>
          </p:cNvPr>
          <p:cNvSpPr/>
          <p:nvPr/>
        </p:nvSpPr>
        <p:spPr>
          <a:xfrm>
            <a:off x="12706667" y="7514590"/>
            <a:ext cx="1282065" cy="772160"/>
          </a:xfrm>
          <a:custGeom>
            <a:avLst/>
            <a:gdLst/>
            <a:ahLst/>
            <a:cxnLst/>
            <a:rect l="l" t="t" r="r" b="b"/>
            <a:pathLst>
              <a:path w="1282065" h="772159">
                <a:moveTo>
                  <a:pt x="1280897" y="0"/>
                </a:moveTo>
                <a:lnTo>
                  <a:pt x="0" y="1438"/>
                </a:lnTo>
              </a:path>
              <a:path w="1282065" h="772159">
                <a:moveTo>
                  <a:pt x="645084" y="0"/>
                </a:moveTo>
                <a:lnTo>
                  <a:pt x="0" y="771713"/>
                </a:lnTo>
              </a:path>
              <a:path w="1282065" h="772159">
                <a:moveTo>
                  <a:pt x="633653" y="0"/>
                </a:moveTo>
                <a:lnTo>
                  <a:pt x="1281659" y="770274"/>
                </a:lnTo>
              </a:path>
              <a:path w="1282065" h="772159">
                <a:moveTo>
                  <a:pt x="638607" y="7917"/>
                </a:moveTo>
                <a:lnTo>
                  <a:pt x="637209" y="771713"/>
                </a:lnTo>
              </a:path>
            </a:pathLst>
          </a:custGeom>
          <a:ln w="76313">
            <a:solidFill>
              <a:srgbClr val="99D5F0"/>
            </a:solidFill>
          </a:ln>
        </p:spPr>
        <p:txBody>
          <a:bodyPr wrap="square" lIns="0" tIns="0" rIns="0" bIns="0" rtlCol="0"/>
          <a:lstStyle/>
          <a:p>
            <a:endParaRPr/>
          </a:p>
        </p:txBody>
      </p:sp>
      <p:grpSp>
        <p:nvGrpSpPr>
          <p:cNvPr id="18" name="object 6">
            <a:extLst>
              <a:ext uri="{FF2B5EF4-FFF2-40B4-BE49-F238E27FC236}">
                <a16:creationId xmlns:a16="http://schemas.microsoft.com/office/drawing/2014/main" id="{3A596610-CF91-6FEF-7409-F447593BAFEF}"/>
              </a:ext>
            </a:extLst>
          </p:cNvPr>
          <p:cNvGrpSpPr/>
          <p:nvPr/>
        </p:nvGrpSpPr>
        <p:grpSpPr>
          <a:xfrm>
            <a:off x="13456205" y="0"/>
            <a:ext cx="1228090" cy="2005330"/>
            <a:chOff x="17069770" y="0"/>
            <a:chExt cx="1228090" cy="2005330"/>
          </a:xfrm>
        </p:grpSpPr>
        <p:sp>
          <p:nvSpPr>
            <p:cNvPr id="19" name="object 7">
              <a:extLst>
                <a:ext uri="{FF2B5EF4-FFF2-40B4-BE49-F238E27FC236}">
                  <a16:creationId xmlns:a16="http://schemas.microsoft.com/office/drawing/2014/main" id="{51568F30-7245-BCD1-9C64-24AA57DC8763}"/>
                </a:ext>
              </a:extLst>
            </p:cNvPr>
            <p:cNvSpPr/>
            <p:nvPr/>
          </p:nvSpPr>
          <p:spPr>
            <a:xfrm>
              <a:off x="17079130" y="0"/>
              <a:ext cx="1209040" cy="1230630"/>
            </a:xfrm>
            <a:custGeom>
              <a:avLst/>
              <a:gdLst/>
              <a:ahLst/>
              <a:cxnLst/>
              <a:rect l="l" t="t" r="r" b="b"/>
              <a:pathLst>
                <a:path w="1209040" h="1230630">
                  <a:moveTo>
                    <a:pt x="1208927" y="1230303"/>
                  </a:moveTo>
                  <a:lnTo>
                    <a:pt x="640848" y="1230452"/>
                  </a:lnTo>
                  <a:lnTo>
                    <a:pt x="640848" y="1229728"/>
                  </a:lnTo>
                  <a:lnTo>
                    <a:pt x="607701" y="1229004"/>
                  </a:lnTo>
                  <a:lnTo>
                    <a:pt x="540771" y="1221816"/>
                  </a:lnTo>
                  <a:lnTo>
                    <a:pt x="475238" y="1208138"/>
                  </a:lnTo>
                  <a:lnTo>
                    <a:pt x="411865" y="1187246"/>
                  </a:lnTo>
                  <a:lnTo>
                    <a:pt x="350650" y="1159891"/>
                  </a:lnTo>
                  <a:lnTo>
                    <a:pt x="292356" y="1126770"/>
                  </a:lnTo>
                  <a:lnTo>
                    <a:pt x="238381" y="1087171"/>
                  </a:lnTo>
                  <a:lnTo>
                    <a:pt x="188723" y="1042531"/>
                  </a:lnTo>
                  <a:lnTo>
                    <a:pt x="143384" y="992862"/>
                  </a:lnTo>
                  <a:lnTo>
                    <a:pt x="104395" y="938862"/>
                  </a:lnTo>
                  <a:lnTo>
                    <a:pt x="70612" y="880544"/>
                  </a:lnTo>
                  <a:lnTo>
                    <a:pt x="43307" y="819343"/>
                  </a:lnTo>
                  <a:lnTo>
                    <a:pt x="23114" y="755983"/>
                  </a:lnTo>
                  <a:lnTo>
                    <a:pt x="8636" y="690464"/>
                  </a:lnTo>
                  <a:lnTo>
                    <a:pt x="1524" y="623510"/>
                  </a:lnTo>
                  <a:lnTo>
                    <a:pt x="762" y="590389"/>
                  </a:lnTo>
                  <a:lnTo>
                    <a:pt x="0" y="589665"/>
                  </a:lnTo>
                  <a:lnTo>
                    <a:pt x="762" y="589665"/>
                  </a:lnTo>
                  <a:lnTo>
                    <a:pt x="1524" y="556543"/>
                  </a:lnTo>
                  <a:lnTo>
                    <a:pt x="4318" y="522711"/>
                  </a:lnTo>
                  <a:lnTo>
                    <a:pt x="14478" y="456468"/>
                  </a:lnTo>
                  <a:lnTo>
                    <a:pt x="31750" y="391673"/>
                  </a:lnTo>
                  <a:lnTo>
                    <a:pt x="56261" y="329748"/>
                  </a:lnTo>
                  <a:lnTo>
                    <a:pt x="86487" y="269995"/>
                  </a:lnTo>
                  <a:lnTo>
                    <a:pt x="123191" y="213836"/>
                  </a:lnTo>
                  <a:lnTo>
                    <a:pt x="164974" y="161271"/>
                  </a:lnTo>
                  <a:lnTo>
                    <a:pt x="212473" y="114485"/>
                  </a:lnTo>
                  <a:lnTo>
                    <a:pt x="264289" y="72004"/>
                  </a:lnTo>
                  <a:lnTo>
                    <a:pt x="320424" y="35276"/>
                  </a:lnTo>
                  <a:lnTo>
                    <a:pt x="380241" y="5037"/>
                  </a:lnTo>
                  <a:lnTo>
                    <a:pt x="392243" y="0"/>
                  </a:lnTo>
                </a:path>
              </a:pathLst>
            </a:custGeom>
            <a:ln w="18719">
              <a:solidFill>
                <a:srgbClr val="1C365F"/>
              </a:solidFill>
            </a:ln>
          </p:spPr>
          <p:txBody>
            <a:bodyPr wrap="square" lIns="0" tIns="0" rIns="0" bIns="0" rtlCol="0"/>
            <a:lstStyle/>
            <a:p>
              <a:endParaRPr/>
            </a:p>
          </p:txBody>
        </p:sp>
        <p:sp>
          <p:nvSpPr>
            <p:cNvPr id="20" name="object 8">
              <a:extLst>
                <a:ext uri="{FF2B5EF4-FFF2-40B4-BE49-F238E27FC236}">
                  <a16:creationId xmlns:a16="http://schemas.microsoft.com/office/drawing/2014/main" id="{1B4198A6-14E7-0E25-D948-33D4549027DE}"/>
                </a:ext>
              </a:extLst>
            </p:cNvPr>
            <p:cNvSpPr/>
            <p:nvPr/>
          </p:nvSpPr>
          <p:spPr>
            <a:xfrm>
              <a:off x="17079130" y="705603"/>
              <a:ext cx="1209040" cy="1281430"/>
            </a:xfrm>
            <a:custGeom>
              <a:avLst/>
              <a:gdLst/>
              <a:ahLst/>
              <a:cxnLst/>
              <a:rect l="l" t="t" r="r" b="b"/>
              <a:pathLst>
                <a:path w="1209040" h="1281430">
                  <a:moveTo>
                    <a:pt x="1208927" y="1280700"/>
                  </a:moveTo>
                  <a:lnTo>
                    <a:pt x="640848" y="1280849"/>
                  </a:lnTo>
                  <a:lnTo>
                    <a:pt x="640848" y="1280125"/>
                  </a:lnTo>
                  <a:lnTo>
                    <a:pt x="607701" y="1279414"/>
                  </a:lnTo>
                  <a:lnTo>
                    <a:pt x="540771" y="1272213"/>
                  </a:lnTo>
                  <a:lnTo>
                    <a:pt x="475238" y="1258523"/>
                  </a:lnTo>
                  <a:lnTo>
                    <a:pt x="411865" y="1237644"/>
                  </a:lnTo>
                  <a:lnTo>
                    <a:pt x="350650" y="1210288"/>
                  </a:lnTo>
                  <a:lnTo>
                    <a:pt x="292356" y="1177167"/>
                  </a:lnTo>
                  <a:lnTo>
                    <a:pt x="238381" y="1137569"/>
                  </a:lnTo>
                  <a:lnTo>
                    <a:pt x="188723" y="1092928"/>
                  </a:lnTo>
                  <a:lnTo>
                    <a:pt x="143384" y="1043246"/>
                  </a:lnTo>
                  <a:lnTo>
                    <a:pt x="104395" y="989246"/>
                  </a:lnTo>
                  <a:lnTo>
                    <a:pt x="70612" y="930941"/>
                  </a:lnTo>
                  <a:lnTo>
                    <a:pt x="43307" y="869740"/>
                  </a:lnTo>
                  <a:lnTo>
                    <a:pt x="23114" y="806380"/>
                  </a:lnTo>
                  <a:lnTo>
                    <a:pt x="8636" y="740862"/>
                  </a:lnTo>
                  <a:lnTo>
                    <a:pt x="1524" y="673895"/>
                  </a:lnTo>
                  <a:lnTo>
                    <a:pt x="762" y="640786"/>
                  </a:lnTo>
                  <a:lnTo>
                    <a:pt x="0" y="640062"/>
                  </a:lnTo>
                  <a:lnTo>
                    <a:pt x="762" y="640062"/>
                  </a:lnTo>
                  <a:lnTo>
                    <a:pt x="1524" y="606941"/>
                  </a:lnTo>
                  <a:lnTo>
                    <a:pt x="4318" y="573108"/>
                  </a:lnTo>
                  <a:lnTo>
                    <a:pt x="14478" y="506866"/>
                  </a:lnTo>
                  <a:lnTo>
                    <a:pt x="31750" y="442071"/>
                  </a:lnTo>
                  <a:lnTo>
                    <a:pt x="56261" y="380146"/>
                  </a:lnTo>
                  <a:lnTo>
                    <a:pt x="86487" y="320393"/>
                  </a:lnTo>
                  <a:lnTo>
                    <a:pt x="123191" y="264234"/>
                  </a:lnTo>
                  <a:lnTo>
                    <a:pt x="164974" y="211682"/>
                  </a:lnTo>
                  <a:lnTo>
                    <a:pt x="212473" y="164870"/>
                  </a:lnTo>
                  <a:lnTo>
                    <a:pt x="264289" y="122401"/>
                  </a:lnTo>
                  <a:lnTo>
                    <a:pt x="320424" y="85673"/>
                  </a:lnTo>
                  <a:lnTo>
                    <a:pt x="380241" y="55435"/>
                  </a:lnTo>
                  <a:lnTo>
                    <a:pt x="442853" y="31673"/>
                  </a:lnTo>
                  <a:lnTo>
                    <a:pt x="506862" y="14401"/>
                  </a:lnTo>
                  <a:lnTo>
                    <a:pt x="573156" y="3594"/>
                  </a:lnTo>
                  <a:lnTo>
                    <a:pt x="640086" y="0"/>
                  </a:lnTo>
                  <a:lnTo>
                    <a:pt x="1208927" y="0"/>
                  </a:lnTo>
                </a:path>
              </a:pathLst>
            </a:custGeom>
            <a:ln w="18719">
              <a:solidFill>
                <a:srgbClr val="1C365F"/>
              </a:solidFill>
            </a:ln>
          </p:spPr>
          <p:txBody>
            <a:bodyPr wrap="square" lIns="0" tIns="0" rIns="0" bIns="0" rtlCol="0"/>
            <a:lstStyle/>
            <a:p>
              <a:endParaRPr/>
            </a:p>
          </p:txBody>
        </p:sp>
      </p:grpSp>
      <p:sp>
        <p:nvSpPr>
          <p:cNvPr id="21" name="object 3">
            <a:extLst>
              <a:ext uri="{FF2B5EF4-FFF2-40B4-BE49-F238E27FC236}">
                <a16:creationId xmlns:a16="http://schemas.microsoft.com/office/drawing/2014/main" id="{7DC1F670-E73C-AF8B-B655-DAD6406067AE}"/>
              </a:ext>
            </a:extLst>
          </p:cNvPr>
          <p:cNvSpPr/>
          <p:nvPr/>
        </p:nvSpPr>
        <p:spPr>
          <a:xfrm>
            <a:off x="0" y="0"/>
            <a:ext cx="1139190" cy="1254760"/>
          </a:xfrm>
          <a:custGeom>
            <a:avLst/>
            <a:gdLst/>
            <a:ahLst/>
            <a:cxnLst/>
            <a:rect l="l" t="t" r="r" b="b"/>
            <a:pathLst>
              <a:path w="1139190" h="1254760">
                <a:moveTo>
                  <a:pt x="1138864" y="0"/>
                </a:moveTo>
                <a:lnTo>
                  <a:pt x="0" y="0"/>
                </a:lnTo>
                <a:lnTo>
                  <a:pt x="0" y="1254351"/>
                </a:lnTo>
                <a:lnTo>
                  <a:pt x="67677" y="1245589"/>
                </a:lnTo>
                <a:lnTo>
                  <a:pt x="133196" y="1233359"/>
                </a:lnTo>
                <a:lnTo>
                  <a:pt x="197276" y="1218234"/>
                </a:lnTo>
                <a:lnTo>
                  <a:pt x="261357" y="1199514"/>
                </a:lnTo>
                <a:lnTo>
                  <a:pt x="323998" y="1177187"/>
                </a:lnTo>
                <a:lnTo>
                  <a:pt x="385197" y="1151990"/>
                </a:lnTo>
                <a:lnTo>
                  <a:pt x="445676" y="1123187"/>
                </a:lnTo>
                <a:lnTo>
                  <a:pt x="503996" y="1091513"/>
                </a:lnTo>
                <a:lnTo>
                  <a:pt x="560158" y="1056956"/>
                </a:lnTo>
                <a:lnTo>
                  <a:pt x="615598" y="1018793"/>
                </a:lnTo>
                <a:lnTo>
                  <a:pt x="668158" y="978470"/>
                </a:lnTo>
                <a:lnTo>
                  <a:pt x="718557" y="935278"/>
                </a:lnTo>
                <a:lnTo>
                  <a:pt x="766796" y="889913"/>
                </a:lnTo>
                <a:lnTo>
                  <a:pt x="812880" y="841679"/>
                </a:lnTo>
                <a:lnTo>
                  <a:pt x="856079" y="791272"/>
                </a:lnTo>
                <a:lnTo>
                  <a:pt x="896396" y="737996"/>
                </a:lnTo>
                <a:lnTo>
                  <a:pt x="933837" y="683272"/>
                </a:lnTo>
                <a:lnTo>
                  <a:pt x="968400" y="627112"/>
                </a:lnTo>
                <a:lnTo>
                  <a:pt x="1000075" y="568070"/>
                </a:lnTo>
                <a:lnTo>
                  <a:pt x="1028879" y="508316"/>
                </a:lnTo>
                <a:lnTo>
                  <a:pt x="1054799" y="447115"/>
                </a:lnTo>
                <a:lnTo>
                  <a:pt x="1076399" y="384479"/>
                </a:lnTo>
                <a:lnTo>
                  <a:pt x="1095836" y="320394"/>
                </a:lnTo>
                <a:lnTo>
                  <a:pt x="1110957" y="256310"/>
                </a:lnTo>
                <a:lnTo>
                  <a:pt x="1123195" y="190791"/>
                </a:lnTo>
                <a:lnTo>
                  <a:pt x="1131838" y="124560"/>
                </a:lnTo>
                <a:lnTo>
                  <a:pt x="1137597" y="58317"/>
                </a:lnTo>
                <a:lnTo>
                  <a:pt x="1138864" y="0"/>
                </a:lnTo>
                <a:close/>
              </a:path>
            </a:pathLst>
          </a:custGeom>
          <a:solidFill>
            <a:srgbClr val="669CD3"/>
          </a:solidFill>
        </p:spPr>
        <p:txBody>
          <a:bodyPr wrap="square" lIns="0" tIns="0" rIns="0" bIns="0" rtlCol="0"/>
          <a:lstStyle/>
          <a:p>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921306" y="645200"/>
            <a:ext cx="12787670" cy="1462802"/>
          </a:xfrm>
          <a:prstGeom prst="rect">
            <a:avLst/>
          </a:prstGeom>
          <a:noFill/>
          <a:ln/>
        </p:spPr>
        <p:txBody>
          <a:bodyPr wrap="square" rtlCol="0" anchor="t"/>
          <a:lstStyle/>
          <a:p>
            <a:pPr marL="0" indent="0">
              <a:lnSpc>
                <a:spcPts val="5760"/>
              </a:lnSpc>
              <a:buNone/>
            </a:pPr>
            <a:r>
              <a:rPr lang="en-US" sz="4608" dirty="0">
                <a:solidFill>
                  <a:schemeClr val="accent1">
                    <a:lumMod val="50000"/>
                  </a:schemeClr>
                </a:solidFill>
                <a:latin typeface="Roboto Slab" pitchFamily="34" charset="0"/>
                <a:ea typeface="Roboto Slab" pitchFamily="34" charset="-122"/>
                <a:cs typeface="Roboto Slab" pitchFamily="34" charset="-120"/>
              </a:rPr>
              <a:t>Future Developments in Optical Fiber Technology</a:t>
            </a:r>
            <a:endParaRPr lang="en-US" sz="4608" dirty="0">
              <a:solidFill>
                <a:schemeClr val="accent1">
                  <a:lumMod val="50000"/>
                </a:schemeClr>
              </a:solidFill>
            </a:endParaRPr>
          </a:p>
        </p:txBody>
      </p:sp>
      <p:sp>
        <p:nvSpPr>
          <p:cNvPr id="5" name="Text 3"/>
          <p:cNvSpPr/>
          <p:nvPr/>
        </p:nvSpPr>
        <p:spPr>
          <a:xfrm>
            <a:off x="921306" y="2669738"/>
            <a:ext cx="6108263" cy="2246709"/>
          </a:xfrm>
          <a:prstGeom prst="rect">
            <a:avLst/>
          </a:prstGeom>
          <a:noFill/>
          <a:ln/>
        </p:spPr>
        <p:txBody>
          <a:bodyPr wrap="square" rtlCol="0" anchor="t"/>
          <a:lstStyle/>
          <a:p>
            <a:pPr marL="0" indent="0">
              <a:lnSpc>
                <a:spcPts val="2949"/>
              </a:lnSpc>
              <a:buNone/>
            </a:pPr>
            <a:r>
              <a:rPr lang="en-US" sz="1843" dirty="0">
                <a:solidFill>
                  <a:srgbClr val="15213F"/>
                </a:solidFill>
                <a:latin typeface="Arial Unicode MS" panose="020B0604020202020204" pitchFamily="34" charset="-128"/>
                <a:ea typeface="Arial Unicode MS" panose="020B0604020202020204" pitchFamily="34" charset="-128"/>
                <a:cs typeface="Arial Unicode MS" panose="020B0604020202020204" pitchFamily="34" charset="-128"/>
              </a:rPr>
              <a:t>As optical fiber technology continues to advance, future developments promise even faster data transmission, increased bandwidth, and enhanced reliability. Researchers are exploring novel materials, improved fabrication methods, and innovative fiber designs to push the boundaries of what's possible.</a:t>
            </a:r>
            <a:endParaRPr lang="en-US" sz="1843"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sp>
        <p:nvSpPr>
          <p:cNvPr id="6" name="Text 4"/>
          <p:cNvSpPr/>
          <p:nvPr/>
        </p:nvSpPr>
        <p:spPr>
          <a:xfrm>
            <a:off x="921306" y="5127069"/>
            <a:ext cx="6108263" cy="2246709"/>
          </a:xfrm>
          <a:prstGeom prst="rect">
            <a:avLst/>
          </a:prstGeom>
          <a:noFill/>
          <a:ln/>
        </p:spPr>
        <p:txBody>
          <a:bodyPr wrap="square" rtlCol="0" anchor="t"/>
          <a:lstStyle/>
          <a:p>
            <a:pPr>
              <a:lnSpc>
                <a:spcPts val="2949"/>
              </a:lnSpc>
            </a:pPr>
            <a:r>
              <a:rPr lang="en-US" sz="1843" dirty="0">
                <a:solidFill>
                  <a:srgbClr val="15213F"/>
                </a:solidFill>
                <a:latin typeface="Arial Unicode MS" panose="020B0604020202020204" pitchFamily="34" charset="-128"/>
                <a:ea typeface="Arial Unicode MS" panose="020B0604020202020204" pitchFamily="34" charset="-128"/>
                <a:cs typeface="Arial Unicode MS" panose="020B0604020202020204" pitchFamily="34" charset="-128"/>
              </a:rPr>
              <a:t>Key areas of focus include hollow-core fibers, photonic crystal fibers, and specialty fibers tailored for specific applications like sensing, high-power lasers, and quantum communications. Advances in </a:t>
            </a:r>
            <a:r>
              <a:rPr lang="en-US" sz="1843" dirty="0" err="1">
                <a:solidFill>
                  <a:srgbClr val="15213F"/>
                </a:solidFill>
                <a:latin typeface="Arial Unicode MS" panose="020B0604020202020204" pitchFamily="34" charset="-128"/>
                <a:ea typeface="Arial Unicode MS" panose="020B0604020202020204" pitchFamily="34" charset="-128"/>
                <a:cs typeface="Arial Unicode MS" panose="020B0604020202020204" pitchFamily="34" charset="-128"/>
              </a:rPr>
              <a:t>inwill</a:t>
            </a:r>
            <a:r>
              <a:rPr lang="en-US" sz="1843" dirty="0">
                <a:solidFill>
                  <a:srgbClr val="15213F"/>
                </a:solidFill>
                <a:latin typeface="Arial Unicode MS" panose="020B0604020202020204" pitchFamily="34" charset="-128"/>
                <a:ea typeface="Arial Unicode MS" panose="020B0604020202020204" pitchFamily="34" charset="-128"/>
                <a:cs typeface="Arial Unicode MS" panose="020B0604020202020204" pitchFamily="34" charset="-128"/>
              </a:rPr>
              <a:t> further expand the reach and impact of optical fiber </a:t>
            </a:r>
            <a:r>
              <a:rPr lang="en-US" sz="1843" dirty="0" err="1">
                <a:solidFill>
                  <a:srgbClr val="15213F"/>
                </a:solidFill>
                <a:latin typeface="Arial Unicode MS" panose="020B0604020202020204" pitchFamily="34" charset="-128"/>
                <a:ea typeface="Arial Unicode MS" panose="020B0604020202020204" pitchFamily="34" charset="-128"/>
                <a:cs typeface="Arial Unicode MS" panose="020B0604020202020204" pitchFamily="34" charset="-128"/>
              </a:rPr>
              <a:t>networks.tegration</a:t>
            </a:r>
            <a:r>
              <a:rPr lang="en-US" sz="1843" dirty="0">
                <a:solidFill>
                  <a:srgbClr val="15213F"/>
                </a:solidFill>
                <a:latin typeface="Arial Unicode MS" panose="020B0604020202020204" pitchFamily="34" charset="-128"/>
                <a:ea typeface="Arial Unicode MS" panose="020B0604020202020204" pitchFamily="34" charset="-128"/>
                <a:cs typeface="Arial Unicode MS" panose="020B0604020202020204" pitchFamily="34" charset="-128"/>
              </a:rPr>
              <a:t> with electronics and wireless technologies</a:t>
            </a:r>
            <a:endParaRPr lang="en-US" sz="1843" dirty="0">
              <a:latin typeface="Arial Unicode MS" panose="020B0604020202020204" pitchFamily="34" charset="-128"/>
              <a:ea typeface="Arial Unicode MS" panose="020B0604020202020204" pitchFamily="34" charset="-128"/>
              <a:cs typeface="Arial Unicode MS" panose="020B0604020202020204" pitchFamily="34" charset="-128"/>
            </a:endParaRPr>
          </a:p>
        </p:txBody>
      </p:sp>
      <p:pic>
        <p:nvPicPr>
          <p:cNvPr id="7" name="Image 0" descr="preencoded.png"/>
          <p:cNvPicPr>
            <a:picLocks noChangeAspect="1"/>
          </p:cNvPicPr>
          <p:nvPr/>
        </p:nvPicPr>
        <p:blipFill>
          <a:blip r:embed="rId3"/>
          <a:stretch>
            <a:fillRect/>
          </a:stretch>
        </p:blipFill>
        <p:spPr>
          <a:xfrm>
            <a:off x="7608213" y="2722364"/>
            <a:ext cx="6108263" cy="4360545"/>
          </a:xfrm>
          <a:prstGeom prst="rect">
            <a:avLst/>
          </a:prstGeom>
        </p:spPr>
      </p:pic>
      <p:sp>
        <p:nvSpPr>
          <p:cNvPr id="8" name="object 5">
            <a:extLst>
              <a:ext uri="{FF2B5EF4-FFF2-40B4-BE49-F238E27FC236}">
                <a16:creationId xmlns:a16="http://schemas.microsoft.com/office/drawing/2014/main" id="{D205AC12-5E07-F269-A6E2-B000648AC3A0}"/>
              </a:ext>
            </a:extLst>
          </p:cNvPr>
          <p:cNvSpPr/>
          <p:nvPr/>
        </p:nvSpPr>
        <p:spPr>
          <a:xfrm>
            <a:off x="3947" y="7811859"/>
            <a:ext cx="2155830" cy="407928"/>
          </a:xfrm>
          <a:custGeom>
            <a:avLst/>
            <a:gdLst/>
            <a:ahLst/>
            <a:cxnLst/>
            <a:rect l="l" t="t" r="r" b="b"/>
            <a:pathLst>
              <a:path w="2698115" h="510540">
                <a:moveTo>
                  <a:pt x="2144849" y="0"/>
                </a:moveTo>
                <a:lnTo>
                  <a:pt x="2203169" y="2877"/>
                </a:lnTo>
                <a:lnTo>
                  <a:pt x="2260055" y="12238"/>
                </a:lnTo>
                <a:lnTo>
                  <a:pt x="2316204" y="27354"/>
                </a:lnTo>
                <a:lnTo>
                  <a:pt x="2370930" y="48235"/>
                </a:lnTo>
                <a:lnTo>
                  <a:pt x="2422774" y="74151"/>
                </a:lnTo>
                <a:lnTo>
                  <a:pt x="2471010" y="105831"/>
                </a:lnTo>
                <a:lnTo>
                  <a:pt x="2516364" y="142548"/>
                </a:lnTo>
                <a:lnTo>
                  <a:pt x="2557412" y="183584"/>
                </a:lnTo>
                <a:lnTo>
                  <a:pt x="2594129" y="228938"/>
                </a:lnTo>
                <a:lnTo>
                  <a:pt x="2625804" y="277897"/>
                </a:lnTo>
                <a:lnTo>
                  <a:pt x="2651726" y="329009"/>
                </a:lnTo>
                <a:lnTo>
                  <a:pt x="2672606" y="383723"/>
                </a:lnTo>
                <a:lnTo>
                  <a:pt x="2687719" y="439881"/>
                </a:lnTo>
                <a:lnTo>
                  <a:pt x="2697092" y="496753"/>
                </a:lnTo>
                <a:lnTo>
                  <a:pt x="2698064" y="510118"/>
                </a:lnTo>
              </a:path>
              <a:path w="2698115" h="510540">
                <a:moveTo>
                  <a:pt x="1592358" y="510118"/>
                </a:moveTo>
                <a:lnTo>
                  <a:pt x="1596936" y="467960"/>
                </a:lnTo>
                <a:lnTo>
                  <a:pt x="1609179" y="411802"/>
                </a:lnTo>
                <a:lnTo>
                  <a:pt x="1627176" y="356369"/>
                </a:lnTo>
                <a:lnTo>
                  <a:pt x="1650939" y="303093"/>
                </a:lnTo>
                <a:lnTo>
                  <a:pt x="1679731" y="252695"/>
                </a:lnTo>
                <a:lnTo>
                  <a:pt x="1714301" y="205898"/>
                </a:lnTo>
                <a:lnTo>
                  <a:pt x="1752454" y="162703"/>
                </a:lnTo>
                <a:lnTo>
                  <a:pt x="1795661" y="123830"/>
                </a:lnTo>
                <a:lnTo>
                  <a:pt x="1843173" y="89991"/>
                </a:lnTo>
                <a:lnTo>
                  <a:pt x="1892858" y="60473"/>
                </a:lnTo>
                <a:lnTo>
                  <a:pt x="1946136" y="36716"/>
                </a:lnTo>
                <a:lnTo>
                  <a:pt x="2001574" y="18717"/>
                </a:lnTo>
                <a:lnTo>
                  <a:pt x="2058447" y="7198"/>
                </a:lnTo>
                <a:lnTo>
                  <a:pt x="2116044" y="720"/>
                </a:lnTo>
                <a:lnTo>
                  <a:pt x="2144849" y="0"/>
                </a:lnTo>
              </a:path>
              <a:path w="2698115" h="510540">
                <a:moveTo>
                  <a:pt x="1034621" y="0"/>
                </a:moveTo>
                <a:lnTo>
                  <a:pt x="1092942" y="2877"/>
                </a:lnTo>
                <a:lnTo>
                  <a:pt x="1149820" y="12238"/>
                </a:lnTo>
                <a:lnTo>
                  <a:pt x="1205983" y="27354"/>
                </a:lnTo>
                <a:lnTo>
                  <a:pt x="1260701" y="48235"/>
                </a:lnTo>
                <a:lnTo>
                  <a:pt x="1312534" y="74151"/>
                </a:lnTo>
                <a:lnTo>
                  <a:pt x="1360783" y="105831"/>
                </a:lnTo>
                <a:lnTo>
                  <a:pt x="1406136" y="142548"/>
                </a:lnTo>
                <a:lnTo>
                  <a:pt x="1447184" y="183584"/>
                </a:lnTo>
                <a:lnTo>
                  <a:pt x="1483901" y="228938"/>
                </a:lnTo>
                <a:lnTo>
                  <a:pt x="1515577" y="277897"/>
                </a:lnTo>
                <a:lnTo>
                  <a:pt x="1541498" y="329009"/>
                </a:lnTo>
                <a:lnTo>
                  <a:pt x="1562378" y="383723"/>
                </a:lnTo>
                <a:lnTo>
                  <a:pt x="1577504" y="439881"/>
                </a:lnTo>
                <a:lnTo>
                  <a:pt x="1586852" y="496753"/>
                </a:lnTo>
                <a:lnTo>
                  <a:pt x="1587835" y="510118"/>
                </a:lnTo>
              </a:path>
              <a:path w="2698115" h="510540">
                <a:moveTo>
                  <a:pt x="482130" y="510118"/>
                </a:moveTo>
                <a:lnTo>
                  <a:pt x="486708" y="467960"/>
                </a:lnTo>
                <a:lnTo>
                  <a:pt x="498948" y="411802"/>
                </a:lnTo>
                <a:lnTo>
                  <a:pt x="516946" y="356369"/>
                </a:lnTo>
                <a:lnTo>
                  <a:pt x="540708" y="303093"/>
                </a:lnTo>
                <a:lnTo>
                  <a:pt x="569507" y="252695"/>
                </a:lnTo>
                <a:lnTo>
                  <a:pt x="604065" y="205898"/>
                </a:lnTo>
                <a:lnTo>
                  <a:pt x="642225" y="162703"/>
                </a:lnTo>
                <a:lnTo>
                  <a:pt x="685424" y="123830"/>
                </a:lnTo>
                <a:lnTo>
                  <a:pt x="732946" y="89991"/>
                </a:lnTo>
                <a:lnTo>
                  <a:pt x="782625" y="60473"/>
                </a:lnTo>
                <a:lnTo>
                  <a:pt x="835905" y="36716"/>
                </a:lnTo>
                <a:lnTo>
                  <a:pt x="891344" y="18717"/>
                </a:lnTo>
                <a:lnTo>
                  <a:pt x="948221" y="7198"/>
                </a:lnTo>
                <a:lnTo>
                  <a:pt x="1005823" y="720"/>
                </a:lnTo>
                <a:lnTo>
                  <a:pt x="1034621" y="0"/>
                </a:lnTo>
              </a:path>
              <a:path w="2698115" h="510540">
                <a:moveTo>
                  <a:pt x="0" y="5129"/>
                </a:moveTo>
                <a:lnTo>
                  <a:pt x="38869" y="12238"/>
                </a:lnTo>
                <a:lnTo>
                  <a:pt x="95032" y="27354"/>
                </a:lnTo>
                <a:lnTo>
                  <a:pt x="149751" y="48235"/>
                </a:lnTo>
                <a:lnTo>
                  <a:pt x="201588" y="74151"/>
                </a:lnTo>
                <a:lnTo>
                  <a:pt x="249829" y="105831"/>
                </a:lnTo>
                <a:lnTo>
                  <a:pt x="295186" y="142548"/>
                </a:lnTo>
                <a:lnTo>
                  <a:pt x="336228" y="183584"/>
                </a:lnTo>
                <a:lnTo>
                  <a:pt x="372949" y="228938"/>
                </a:lnTo>
                <a:lnTo>
                  <a:pt x="404630" y="277897"/>
                </a:lnTo>
                <a:lnTo>
                  <a:pt x="430545" y="329009"/>
                </a:lnTo>
                <a:lnTo>
                  <a:pt x="451426" y="383723"/>
                </a:lnTo>
                <a:lnTo>
                  <a:pt x="466548" y="439881"/>
                </a:lnTo>
                <a:lnTo>
                  <a:pt x="475909" y="496753"/>
                </a:lnTo>
                <a:lnTo>
                  <a:pt x="476886" y="510118"/>
                </a:lnTo>
              </a:path>
            </a:pathLst>
          </a:custGeom>
          <a:ln w="76316">
            <a:solidFill>
              <a:srgbClr val="99D5F0"/>
            </a:solidFill>
          </a:ln>
        </p:spPr>
        <p:txBody>
          <a:bodyPr wrap="square" lIns="0" tIns="0" rIns="0" bIns="0" rtlCol="0"/>
          <a:lstStyle/>
          <a:p>
            <a:endParaRPr sz="1438"/>
          </a:p>
        </p:txBody>
      </p:sp>
      <p:sp>
        <p:nvSpPr>
          <p:cNvPr id="11" name="object 4">
            <a:extLst>
              <a:ext uri="{FF2B5EF4-FFF2-40B4-BE49-F238E27FC236}">
                <a16:creationId xmlns:a16="http://schemas.microsoft.com/office/drawing/2014/main" id="{D707710F-2633-FF80-0B89-74C57EC867C6}"/>
              </a:ext>
            </a:extLst>
          </p:cNvPr>
          <p:cNvSpPr/>
          <p:nvPr/>
        </p:nvSpPr>
        <p:spPr>
          <a:xfrm>
            <a:off x="13581366" y="0"/>
            <a:ext cx="1035042" cy="1029461"/>
          </a:xfrm>
          <a:custGeom>
            <a:avLst/>
            <a:gdLst/>
            <a:ahLst/>
            <a:cxnLst/>
            <a:rect l="l" t="t" r="r" b="b"/>
            <a:pathLst>
              <a:path w="1295400" h="1288415">
                <a:moveTo>
                  <a:pt x="0" y="17956"/>
                </a:moveTo>
                <a:lnTo>
                  <a:pt x="378" y="0"/>
                </a:lnTo>
              </a:path>
              <a:path w="1295400" h="1288415">
                <a:moveTo>
                  <a:pt x="1295246" y="1287448"/>
                </a:moveTo>
                <a:lnTo>
                  <a:pt x="1270000" y="1287995"/>
                </a:lnTo>
                <a:lnTo>
                  <a:pt x="1270000" y="1287283"/>
                </a:lnTo>
                <a:lnTo>
                  <a:pt x="1203833" y="1285836"/>
                </a:lnTo>
                <a:lnTo>
                  <a:pt x="1137539" y="1280082"/>
                </a:lnTo>
                <a:lnTo>
                  <a:pt x="1071372" y="1271446"/>
                </a:lnTo>
                <a:lnTo>
                  <a:pt x="1005840" y="1259204"/>
                </a:lnTo>
                <a:lnTo>
                  <a:pt x="941705" y="1244078"/>
                </a:lnTo>
                <a:lnTo>
                  <a:pt x="877697" y="1225358"/>
                </a:lnTo>
                <a:lnTo>
                  <a:pt x="814959" y="1203044"/>
                </a:lnTo>
                <a:lnTo>
                  <a:pt x="753872" y="1177847"/>
                </a:lnTo>
                <a:lnTo>
                  <a:pt x="693293" y="1149044"/>
                </a:lnTo>
                <a:lnTo>
                  <a:pt x="635000" y="1117370"/>
                </a:lnTo>
                <a:lnTo>
                  <a:pt x="578866" y="1082801"/>
                </a:lnTo>
                <a:lnTo>
                  <a:pt x="523367" y="1044650"/>
                </a:lnTo>
                <a:lnTo>
                  <a:pt x="470916" y="1004327"/>
                </a:lnTo>
                <a:lnTo>
                  <a:pt x="420497" y="961135"/>
                </a:lnTo>
                <a:lnTo>
                  <a:pt x="372237" y="915770"/>
                </a:lnTo>
                <a:lnTo>
                  <a:pt x="326136" y="867536"/>
                </a:lnTo>
                <a:lnTo>
                  <a:pt x="282956" y="817142"/>
                </a:lnTo>
                <a:lnTo>
                  <a:pt x="242570" y="763853"/>
                </a:lnTo>
                <a:lnTo>
                  <a:pt x="205232" y="709141"/>
                </a:lnTo>
                <a:lnTo>
                  <a:pt x="170688" y="652982"/>
                </a:lnTo>
                <a:lnTo>
                  <a:pt x="138938" y="593940"/>
                </a:lnTo>
                <a:lnTo>
                  <a:pt x="110109" y="534186"/>
                </a:lnTo>
                <a:lnTo>
                  <a:pt x="84201" y="472985"/>
                </a:lnTo>
                <a:lnTo>
                  <a:pt x="62611" y="410348"/>
                </a:lnTo>
                <a:lnTo>
                  <a:pt x="43180" y="346264"/>
                </a:lnTo>
                <a:lnTo>
                  <a:pt x="28067" y="282193"/>
                </a:lnTo>
                <a:lnTo>
                  <a:pt x="15875" y="216673"/>
                </a:lnTo>
                <a:lnTo>
                  <a:pt x="7239" y="150443"/>
                </a:lnTo>
                <a:lnTo>
                  <a:pt x="1397" y="84200"/>
                </a:lnTo>
                <a:lnTo>
                  <a:pt x="0" y="17956"/>
                </a:lnTo>
              </a:path>
              <a:path w="1295400" h="1288415">
                <a:moveTo>
                  <a:pt x="629920" y="17956"/>
                </a:moveTo>
                <a:lnTo>
                  <a:pt x="630324" y="0"/>
                </a:lnTo>
              </a:path>
              <a:path w="1295400" h="1288415">
                <a:moveTo>
                  <a:pt x="1295246" y="657472"/>
                </a:moveTo>
                <a:lnTo>
                  <a:pt x="1270000" y="658024"/>
                </a:lnTo>
                <a:lnTo>
                  <a:pt x="1270000" y="657300"/>
                </a:lnTo>
                <a:lnTo>
                  <a:pt x="1236980" y="656576"/>
                </a:lnTo>
                <a:lnTo>
                  <a:pt x="1169924" y="649388"/>
                </a:lnTo>
                <a:lnTo>
                  <a:pt x="1104392" y="635697"/>
                </a:lnTo>
                <a:lnTo>
                  <a:pt x="1041019" y="614818"/>
                </a:lnTo>
                <a:lnTo>
                  <a:pt x="979932" y="587463"/>
                </a:lnTo>
                <a:lnTo>
                  <a:pt x="921512" y="554341"/>
                </a:lnTo>
                <a:lnTo>
                  <a:pt x="867537" y="514742"/>
                </a:lnTo>
                <a:lnTo>
                  <a:pt x="817880" y="470102"/>
                </a:lnTo>
                <a:lnTo>
                  <a:pt x="772541" y="420432"/>
                </a:lnTo>
                <a:lnTo>
                  <a:pt x="733679" y="366432"/>
                </a:lnTo>
                <a:lnTo>
                  <a:pt x="699770" y="308113"/>
                </a:lnTo>
                <a:lnTo>
                  <a:pt x="672465" y="246912"/>
                </a:lnTo>
                <a:lnTo>
                  <a:pt x="652272" y="183552"/>
                </a:lnTo>
                <a:lnTo>
                  <a:pt x="637921" y="118032"/>
                </a:lnTo>
                <a:lnTo>
                  <a:pt x="630682" y="51078"/>
                </a:lnTo>
                <a:lnTo>
                  <a:pt x="629920" y="17956"/>
                </a:lnTo>
              </a:path>
            </a:pathLst>
          </a:custGeom>
          <a:ln w="18719">
            <a:solidFill>
              <a:srgbClr val="1C365F"/>
            </a:solidFill>
          </a:ln>
        </p:spPr>
        <p:txBody>
          <a:bodyPr wrap="square" lIns="0" tIns="0" rIns="0" bIns="0" rtlCol="0"/>
          <a:lstStyle/>
          <a:p>
            <a:endParaRPr sz="1438"/>
          </a:p>
        </p:txBody>
      </p:sp>
      <p:sp>
        <p:nvSpPr>
          <p:cNvPr id="12" name="object 6">
            <a:extLst>
              <a:ext uri="{FF2B5EF4-FFF2-40B4-BE49-F238E27FC236}">
                <a16:creationId xmlns:a16="http://schemas.microsoft.com/office/drawing/2014/main" id="{9BFB3A09-90F7-F7E4-ED20-F2D4F4A9BD60}"/>
              </a:ext>
            </a:extLst>
          </p:cNvPr>
          <p:cNvSpPr/>
          <p:nvPr/>
        </p:nvSpPr>
        <p:spPr>
          <a:xfrm>
            <a:off x="13999605" y="5422673"/>
            <a:ext cx="616966" cy="102388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sz="1438"/>
          </a:p>
        </p:txBody>
      </p:sp>
      <p:sp>
        <p:nvSpPr>
          <p:cNvPr id="13" name="object 2">
            <a:extLst>
              <a:ext uri="{FF2B5EF4-FFF2-40B4-BE49-F238E27FC236}">
                <a16:creationId xmlns:a16="http://schemas.microsoft.com/office/drawing/2014/main" id="{2E13A3C5-34C1-22F4-CAD3-DD9C5FF6138D}"/>
              </a:ext>
            </a:extLst>
          </p:cNvPr>
          <p:cNvSpPr/>
          <p:nvPr/>
        </p:nvSpPr>
        <p:spPr>
          <a:xfrm>
            <a:off x="3946" y="0"/>
            <a:ext cx="910228" cy="1002570"/>
          </a:xfrm>
          <a:custGeom>
            <a:avLst/>
            <a:gdLst/>
            <a:ahLst/>
            <a:cxnLst/>
            <a:rect l="l" t="t" r="r" b="b"/>
            <a:pathLst>
              <a:path w="1139190" h="1254760">
                <a:moveTo>
                  <a:pt x="1138753" y="0"/>
                </a:moveTo>
                <a:lnTo>
                  <a:pt x="0" y="0"/>
                </a:lnTo>
                <a:lnTo>
                  <a:pt x="0" y="1254244"/>
                </a:lnTo>
                <a:lnTo>
                  <a:pt x="67617" y="1245488"/>
                </a:lnTo>
                <a:lnTo>
                  <a:pt x="133131" y="1233245"/>
                </a:lnTo>
                <a:lnTo>
                  <a:pt x="197211" y="1218132"/>
                </a:lnTo>
                <a:lnTo>
                  <a:pt x="261287" y="1199412"/>
                </a:lnTo>
                <a:lnTo>
                  <a:pt x="323924" y="1177098"/>
                </a:lnTo>
                <a:lnTo>
                  <a:pt x="385122" y="1151889"/>
                </a:lnTo>
                <a:lnTo>
                  <a:pt x="445601" y="1123098"/>
                </a:lnTo>
                <a:lnTo>
                  <a:pt x="503916" y="1091411"/>
                </a:lnTo>
                <a:lnTo>
                  <a:pt x="560075" y="1056855"/>
                </a:lnTo>
                <a:lnTo>
                  <a:pt x="615513" y="1018704"/>
                </a:lnTo>
                <a:lnTo>
                  <a:pt x="668069" y="978381"/>
                </a:lnTo>
                <a:lnTo>
                  <a:pt x="718468" y="935189"/>
                </a:lnTo>
                <a:lnTo>
                  <a:pt x="766707" y="889824"/>
                </a:lnTo>
                <a:lnTo>
                  <a:pt x="812784" y="841590"/>
                </a:lnTo>
                <a:lnTo>
                  <a:pt x="855980" y="791183"/>
                </a:lnTo>
                <a:lnTo>
                  <a:pt x="896302" y="737907"/>
                </a:lnTo>
                <a:lnTo>
                  <a:pt x="933738" y="683195"/>
                </a:lnTo>
                <a:lnTo>
                  <a:pt x="968296" y="627036"/>
                </a:lnTo>
                <a:lnTo>
                  <a:pt x="999976" y="567994"/>
                </a:lnTo>
                <a:lnTo>
                  <a:pt x="1028774" y="508240"/>
                </a:lnTo>
                <a:lnTo>
                  <a:pt x="1054695" y="447039"/>
                </a:lnTo>
                <a:lnTo>
                  <a:pt x="1076290" y="384402"/>
                </a:lnTo>
                <a:lnTo>
                  <a:pt x="1095731" y="320331"/>
                </a:lnTo>
                <a:lnTo>
                  <a:pt x="1110853" y="256247"/>
                </a:lnTo>
                <a:lnTo>
                  <a:pt x="1123091" y="190740"/>
                </a:lnTo>
                <a:lnTo>
                  <a:pt x="1131728" y="124497"/>
                </a:lnTo>
                <a:lnTo>
                  <a:pt x="1137488" y="58254"/>
                </a:lnTo>
                <a:lnTo>
                  <a:pt x="1138753" y="0"/>
                </a:lnTo>
                <a:close/>
              </a:path>
            </a:pathLst>
          </a:custGeom>
          <a:solidFill>
            <a:srgbClr val="669CD3"/>
          </a:solidFill>
        </p:spPr>
        <p:txBody>
          <a:bodyPr wrap="square" lIns="0" tIns="0" rIns="0" bIns="0" rtlCol="0"/>
          <a:lstStyle/>
          <a:p>
            <a:endParaRPr sz="1438"/>
          </a:p>
        </p:txBody>
      </p:sp>
      <p:sp>
        <p:nvSpPr>
          <p:cNvPr id="14" name="object 3">
            <a:extLst>
              <a:ext uri="{FF2B5EF4-FFF2-40B4-BE49-F238E27FC236}">
                <a16:creationId xmlns:a16="http://schemas.microsoft.com/office/drawing/2014/main" id="{13F78C90-2EB2-B760-88F1-85AEAB14CCDB}"/>
              </a:ext>
            </a:extLst>
          </p:cNvPr>
          <p:cNvSpPr/>
          <p:nvPr/>
        </p:nvSpPr>
        <p:spPr>
          <a:xfrm>
            <a:off x="7022188" y="6928789"/>
            <a:ext cx="1626640" cy="1290758"/>
          </a:xfrm>
          <a:custGeom>
            <a:avLst/>
            <a:gdLst/>
            <a:ahLst/>
            <a:cxnLst/>
            <a:rect l="l" t="t" r="r" b="b"/>
            <a:pathLst>
              <a:path w="2035809" h="1615440">
                <a:moveTo>
                  <a:pt x="2035684" y="640073"/>
                </a:moveTo>
                <a:lnTo>
                  <a:pt x="2032077" y="573109"/>
                </a:lnTo>
                <a:lnTo>
                  <a:pt x="2021994" y="506870"/>
                </a:lnTo>
                <a:lnTo>
                  <a:pt x="2003998" y="442071"/>
                </a:lnTo>
                <a:lnTo>
                  <a:pt x="1980236" y="379434"/>
                </a:lnTo>
                <a:lnTo>
                  <a:pt x="1949997" y="319670"/>
                </a:lnTo>
                <a:lnTo>
                  <a:pt x="1913282" y="263511"/>
                </a:lnTo>
                <a:lnTo>
                  <a:pt x="1871511" y="211670"/>
                </a:lnTo>
                <a:lnTo>
                  <a:pt x="1824001" y="164159"/>
                </a:lnTo>
                <a:lnTo>
                  <a:pt x="1772159" y="122402"/>
                </a:lnTo>
                <a:lnTo>
                  <a:pt x="1715289" y="85673"/>
                </a:lnTo>
                <a:lnTo>
                  <a:pt x="1656246" y="55435"/>
                </a:lnTo>
                <a:lnTo>
                  <a:pt x="1593597" y="31673"/>
                </a:lnTo>
                <a:lnTo>
                  <a:pt x="1528802" y="13677"/>
                </a:lnTo>
                <a:lnTo>
                  <a:pt x="1462559" y="3594"/>
                </a:lnTo>
                <a:lnTo>
                  <a:pt x="1395604" y="0"/>
                </a:lnTo>
                <a:lnTo>
                  <a:pt x="1361759" y="711"/>
                </a:lnTo>
                <a:lnTo>
                  <a:pt x="1295528" y="7924"/>
                </a:lnTo>
                <a:lnTo>
                  <a:pt x="1230009" y="21602"/>
                </a:lnTo>
                <a:lnTo>
                  <a:pt x="1165925" y="42481"/>
                </a:lnTo>
                <a:lnTo>
                  <a:pt x="1104723" y="69837"/>
                </a:lnTo>
                <a:lnTo>
                  <a:pt x="1047129" y="102958"/>
                </a:lnTo>
                <a:lnTo>
                  <a:pt x="993129" y="142557"/>
                </a:lnTo>
                <a:lnTo>
                  <a:pt x="942735" y="187197"/>
                </a:lnTo>
                <a:lnTo>
                  <a:pt x="898082" y="237590"/>
                </a:lnTo>
                <a:lnTo>
                  <a:pt x="858483" y="291591"/>
                </a:lnTo>
                <a:lnTo>
                  <a:pt x="825374" y="349198"/>
                </a:lnTo>
                <a:lnTo>
                  <a:pt x="798006" y="410390"/>
                </a:lnTo>
                <a:lnTo>
                  <a:pt x="777127" y="474471"/>
                </a:lnTo>
                <a:lnTo>
                  <a:pt x="763449" y="539990"/>
                </a:lnTo>
                <a:lnTo>
                  <a:pt x="756248" y="606228"/>
                </a:lnTo>
                <a:lnTo>
                  <a:pt x="755524" y="640073"/>
                </a:lnTo>
                <a:lnTo>
                  <a:pt x="755273" y="1615318"/>
                </a:lnTo>
              </a:path>
              <a:path w="2035809" h="1615440">
                <a:moveTo>
                  <a:pt x="2035684" y="1615318"/>
                </a:moveTo>
                <a:lnTo>
                  <a:pt x="2035684" y="640073"/>
                </a:lnTo>
              </a:path>
              <a:path w="2035809" h="1615440">
                <a:moveTo>
                  <a:pt x="1280403" y="640073"/>
                </a:moveTo>
                <a:lnTo>
                  <a:pt x="1276808" y="573109"/>
                </a:lnTo>
                <a:lnTo>
                  <a:pt x="1266725" y="506870"/>
                </a:lnTo>
                <a:lnTo>
                  <a:pt x="1248729" y="442071"/>
                </a:lnTo>
                <a:lnTo>
                  <a:pt x="1224967" y="379434"/>
                </a:lnTo>
                <a:lnTo>
                  <a:pt x="1194728" y="319670"/>
                </a:lnTo>
                <a:lnTo>
                  <a:pt x="1158000" y="263511"/>
                </a:lnTo>
                <a:lnTo>
                  <a:pt x="1116242" y="211670"/>
                </a:lnTo>
                <a:lnTo>
                  <a:pt x="1068732" y="164159"/>
                </a:lnTo>
                <a:lnTo>
                  <a:pt x="1016890" y="122402"/>
                </a:lnTo>
                <a:lnTo>
                  <a:pt x="960007" y="85673"/>
                </a:lnTo>
                <a:lnTo>
                  <a:pt x="900965" y="55435"/>
                </a:lnTo>
                <a:lnTo>
                  <a:pt x="838328" y="31673"/>
                </a:lnTo>
                <a:lnTo>
                  <a:pt x="773533" y="13677"/>
                </a:lnTo>
                <a:lnTo>
                  <a:pt x="707290" y="3594"/>
                </a:lnTo>
                <a:lnTo>
                  <a:pt x="640335" y="0"/>
                </a:lnTo>
                <a:lnTo>
                  <a:pt x="606490" y="711"/>
                </a:lnTo>
                <a:lnTo>
                  <a:pt x="540247" y="7924"/>
                </a:lnTo>
                <a:lnTo>
                  <a:pt x="474727" y="21602"/>
                </a:lnTo>
                <a:lnTo>
                  <a:pt x="410656" y="42481"/>
                </a:lnTo>
                <a:lnTo>
                  <a:pt x="349454" y="69837"/>
                </a:lnTo>
                <a:lnTo>
                  <a:pt x="291847" y="102958"/>
                </a:lnTo>
                <a:lnTo>
                  <a:pt x="237847" y="142557"/>
                </a:lnTo>
                <a:lnTo>
                  <a:pt x="187453" y="187197"/>
                </a:lnTo>
                <a:lnTo>
                  <a:pt x="142813" y="237590"/>
                </a:lnTo>
                <a:lnTo>
                  <a:pt x="103214" y="291591"/>
                </a:lnTo>
                <a:lnTo>
                  <a:pt x="70093" y="349198"/>
                </a:lnTo>
                <a:lnTo>
                  <a:pt x="42737" y="410390"/>
                </a:lnTo>
                <a:lnTo>
                  <a:pt x="21858" y="474471"/>
                </a:lnTo>
                <a:lnTo>
                  <a:pt x="8180" y="539990"/>
                </a:lnTo>
                <a:lnTo>
                  <a:pt x="979" y="606228"/>
                </a:lnTo>
                <a:lnTo>
                  <a:pt x="255" y="640073"/>
                </a:lnTo>
                <a:lnTo>
                  <a:pt x="0" y="1615318"/>
                </a:lnTo>
              </a:path>
              <a:path w="2035809" h="1615440">
                <a:moveTo>
                  <a:pt x="1280403" y="1615318"/>
                </a:moveTo>
                <a:lnTo>
                  <a:pt x="1280403" y="640073"/>
                </a:lnTo>
              </a:path>
            </a:pathLst>
          </a:custGeom>
          <a:ln w="18719">
            <a:solidFill>
              <a:srgbClr val="1C365F"/>
            </a:solidFill>
          </a:ln>
        </p:spPr>
        <p:txBody>
          <a:bodyPr wrap="square" lIns="0" tIns="0" rIns="0" bIns="0" rtlCol="0"/>
          <a:lstStyle/>
          <a:p>
            <a:endParaRPr sz="1438"/>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14162452" y="3146843"/>
            <a:ext cx="454099" cy="2662696"/>
          </a:xfrm>
          <a:custGeom>
            <a:avLst/>
            <a:gdLst/>
            <a:ahLst/>
            <a:cxnLst/>
            <a:rect l="l" t="t" r="r" b="b"/>
            <a:pathLst>
              <a:path w="568325" h="3332479">
                <a:moveTo>
                  <a:pt x="0" y="555113"/>
                </a:moveTo>
                <a:lnTo>
                  <a:pt x="2793" y="496793"/>
                </a:lnTo>
                <a:lnTo>
                  <a:pt x="12191" y="439907"/>
                </a:lnTo>
                <a:lnTo>
                  <a:pt x="27303" y="383758"/>
                </a:lnTo>
                <a:lnTo>
                  <a:pt x="48131" y="329032"/>
                </a:lnTo>
                <a:lnTo>
                  <a:pt x="74038" y="277188"/>
                </a:lnTo>
                <a:lnTo>
                  <a:pt x="105786" y="228952"/>
                </a:lnTo>
                <a:lnTo>
                  <a:pt x="142488" y="183598"/>
                </a:lnTo>
                <a:lnTo>
                  <a:pt x="183507" y="142550"/>
                </a:lnTo>
                <a:lnTo>
                  <a:pt x="228844" y="105833"/>
                </a:lnTo>
                <a:lnTo>
                  <a:pt x="277864" y="74158"/>
                </a:lnTo>
                <a:lnTo>
                  <a:pt x="328916" y="48236"/>
                </a:lnTo>
                <a:lnTo>
                  <a:pt x="383651" y="27356"/>
                </a:lnTo>
                <a:lnTo>
                  <a:pt x="439783" y="12230"/>
                </a:lnTo>
                <a:lnTo>
                  <a:pt x="496677" y="2870"/>
                </a:lnTo>
                <a:lnTo>
                  <a:pt x="554967" y="0"/>
                </a:lnTo>
                <a:lnTo>
                  <a:pt x="567960" y="320"/>
                </a:lnTo>
              </a:path>
              <a:path w="568325" h="3332479">
                <a:moveTo>
                  <a:pt x="567960" y="1109901"/>
                </a:moveTo>
                <a:lnTo>
                  <a:pt x="554967" y="1110227"/>
                </a:lnTo>
                <a:lnTo>
                  <a:pt x="554967" y="1109503"/>
                </a:lnTo>
                <a:lnTo>
                  <a:pt x="526266" y="1108792"/>
                </a:lnTo>
                <a:lnTo>
                  <a:pt x="467849" y="1103026"/>
                </a:lnTo>
                <a:lnTo>
                  <a:pt x="411717" y="1090783"/>
                </a:lnTo>
                <a:lnTo>
                  <a:pt x="356347" y="1072786"/>
                </a:lnTo>
                <a:lnTo>
                  <a:pt x="303009" y="1049023"/>
                </a:lnTo>
                <a:lnTo>
                  <a:pt x="252592" y="1020231"/>
                </a:lnTo>
                <a:lnTo>
                  <a:pt x="205858" y="985673"/>
                </a:lnTo>
                <a:lnTo>
                  <a:pt x="162680" y="947508"/>
                </a:lnTo>
                <a:lnTo>
                  <a:pt x="123820" y="904314"/>
                </a:lnTo>
                <a:lnTo>
                  <a:pt x="89912" y="856788"/>
                </a:lnTo>
                <a:lnTo>
                  <a:pt x="60449" y="807104"/>
                </a:lnTo>
                <a:lnTo>
                  <a:pt x="36701" y="753825"/>
                </a:lnTo>
                <a:lnTo>
                  <a:pt x="18668" y="698388"/>
                </a:lnTo>
                <a:lnTo>
                  <a:pt x="7111" y="641502"/>
                </a:lnTo>
                <a:lnTo>
                  <a:pt x="634" y="583918"/>
                </a:lnTo>
                <a:lnTo>
                  <a:pt x="0" y="555113"/>
                </a:lnTo>
              </a:path>
              <a:path w="568325" h="3332479">
                <a:moveTo>
                  <a:pt x="0" y="1666065"/>
                </a:moveTo>
                <a:lnTo>
                  <a:pt x="2793" y="1607744"/>
                </a:lnTo>
                <a:lnTo>
                  <a:pt x="12191" y="1550859"/>
                </a:lnTo>
                <a:lnTo>
                  <a:pt x="27303" y="1494710"/>
                </a:lnTo>
                <a:lnTo>
                  <a:pt x="48131" y="1439983"/>
                </a:lnTo>
                <a:lnTo>
                  <a:pt x="74038" y="1388140"/>
                </a:lnTo>
                <a:lnTo>
                  <a:pt x="105786" y="1339903"/>
                </a:lnTo>
                <a:lnTo>
                  <a:pt x="142488" y="1294550"/>
                </a:lnTo>
                <a:lnTo>
                  <a:pt x="183507" y="1253514"/>
                </a:lnTo>
                <a:lnTo>
                  <a:pt x="228844" y="1216784"/>
                </a:lnTo>
                <a:lnTo>
                  <a:pt x="277864" y="1185109"/>
                </a:lnTo>
                <a:lnTo>
                  <a:pt x="328916" y="1159188"/>
                </a:lnTo>
                <a:lnTo>
                  <a:pt x="383651" y="1138308"/>
                </a:lnTo>
                <a:lnTo>
                  <a:pt x="439783" y="1123182"/>
                </a:lnTo>
                <a:lnTo>
                  <a:pt x="496677" y="1113834"/>
                </a:lnTo>
                <a:lnTo>
                  <a:pt x="554967" y="1110951"/>
                </a:lnTo>
                <a:lnTo>
                  <a:pt x="567960" y="1111272"/>
                </a:lnTo>
              </a:path>
              <a:path w="568325" h="3332479">
                <a:moveTo>
                  <a:pt x="567960" y="2220852"/>
                </a:moveTo>
                <a:lnTo>
                  <a:pt x="554967" y="2221179"/>
                </a:lnTo>
                <a:lnTo>
                  <a:pt x="554967" y="2220455"/>
                </a:lnTo>
                <a:lnTo>
                  <a:pt x="526266" y="2219744"/>
                </a:lnTo>
                <a:lnTo>
                  <a:pt x="467849" y="2213978"/>
                </a:lnTo>
                <a:lnTo>
                  <a:pt x="411717" y="2201747"/>
                </a:lnTo>
                <a:lnTo>
                  <a:pt x="356347" y="2183738"/>
                </a:lnTo>
                <a:lnTo>
                  <a:pt x="303009" y="2159975"/>
                </a:lnTo>
                <a:lnTo>
                  <a:pt x="252592" y="2131183"/>
                </a:lnTo>
                <a:lnTo>
                  <a:pt x="205858" y="2096625"/>
                </a:lnTo>
                <a:lnTo>
                  <a:pt x="162680" y="2058460"/>
                </a:lnTo>
                <a:lnTo>
                  <a:pt x="123820" y="2015265"/>
                </a:lnTo>
                <a:lnTo>
                  <a:pt x="89912" y="1967740"/>
                </a:lnTo>
                <a:lnTo>
                  <a:pt x="60449" y="1918056"/>
                </a:lnTo>
                <a:lnTo>
                  <a:pt x="36701" y="1864777"/>
                </a:lnTo>
                <a:lnTo>
                  <a:pt x="18668" y="1809339"/>
                </a:lnTo>
                <a:lnTo>
                  <a:pt x="7111" y="1752466"/>
                </a:lnTo>
                <a:lnTo>
                  <a:pt x="634" y="1694870"/>
                </a:lnTo>
                <a:lnTo>
                  <a:pt x="0" y="1666065"/>
                </a:lnTo>
              </a:path>
              <a:path w="568325" h="3332479">
                <a:moveTo>
                  <a:pt x="0" y="2777016"/>
                </a:moveTo>
                <a:lnTo>
                  <a:pt x="2793" y="2718696"/>
                </a:lnTo>
                <a:lnTo>
                  <a:pt x="12191" y="2661823"/>
                </a:lnTo>
                <a:lnTo>
                  <a:pt x="27303" y="2605661"/>
                </a:lnTo>
                <a:lnTo>
                  <a:pt x="48131" y="2550935"/>
                </a:lnTo>
                <a:lnTo>
                  <a:pt x="74038" y="2499104"/>
                </a:lnTo>
                <a:lnTo>
                  <a:pt x="105786" y="2450855"/>
                </a:lnTo>
                <a:lnTo>
                  <a:pt x="142488" y="2405501"/>
                </a:lnTo>
                <a:lnTo>
                  <a:pt x="183507" y="2364466"/>
                </a:lnTo>
                <a:lnTo>
                  <a:pt x="228844" y="2327736"/>
                </a:lnTo>
                <a:lnTo>
                  <a:pt x="277864" y="2296061"/>
                </a:lnTo>
                <a:lnTo>
                  <a:pt x="328916" y="2270139"/>
                </a:lnTo>
                <a:lnTo>
                  <a:pt x="383651" y="2249260"/>
                </a:lnTo>
                <a:lnTo>
                  <a:pt x="439783" y="2234146"/>
                </a:lnTo>
                <a:lnTo>
                  <a:pt x="496677" y="2224786"/>
                </a:lnTo>
                <a:lnTo>
                  <a:pt x="554967" y="2221903"/>
                </a:lnTo>
                <a:lnTo>
                  <a:pt x="567960" y="2222229"/>
                </a:lnTo>
              </a:path>
              <a:path w="568325" h="3332479">
                <a:moveTo>
                  <a:pt x="567960" y="3331810"/>
                </a:moveTo>
                <a:lnTo>
                  <a:pt x="554967" y="3332130"/>
                </a:lnTo>
                <a:lnTo>
                  <a:pt x="554967" y="3331419"/>
                </a:lnTo>
                <a:lnTo>
                  <a:pt x="526266" y="3330695"/>
                </a:lnTo>
                <a:lnTo>
                  <a:pt x="467849" y="3324929"/>
                </a:lnTo>
                <a:lnTo>
                  <a:pt x="411717" y="3312698"/>
                </a:lnTo>
                <a:lnTo>
                  <a:pt x="356347" y="3294702"/>
                </a:lnTo>
                <a:lnTo>
                  <a:pt x="303009" y="3270939"/>
                </a:lnTo>
                <a:lnTo>
                  <a:pt x="252592" y="3242134"/>
                </a:lnTo>
                <a:lnTo>
                  <a:pt x="205858" y="3207576"/>
                </a:lnTo>
                <a:lnTo>
                  <a:pt x="162680" y="3169411"/>
                </a:lnTo>
                <a:lnTo>
                  <a:pt x="123820" y="3126217"/>
                </a:lnTo>
                <a:lnTo>
                  <a:pt x="89912" y="3078692"/>
                </a:lnTo>
                <a:lnTo>
                  <a:pt x="60449" y="3029020"/>
                </a:lnTo>
                <a:lnTo>
                  <a:pt x="36701" y="2975741"/>
                </a:lnTo>
                <a:lnTo>
                  <a:pt x="18668" y="2920304"/>
                </a:lnTo>
                <a:lnTo>
                  <a:pt x="7111" y="2863418"/>
                </a:lnTo>
                <a:lnTo>
                  <a:pt x="634" y="2805821"/>
                </a:lnTo>
                <a:lnTo>
                  <a:pt x="0" y="2777016"/>
                </a:lnTo>
              </a:path>
            </a:pathLst>
          </a:custGeom>
          <a:ln w="76316">
            <a:solidFill>
              <a:srgbClr val="99D5F0"/>
            </a:solidFill>
          </a:ln>
        </p:spPr>
        <p:txBody>
          <a:bodyPr wrap="square" lIns="0" tIns="0" rIns="0" bIns="0" rtlCol="0"/>
          <a:lstStyle/>
          <a:p>
            <a:endParaRPr sz="1438"/>
          </a:p>
        </p:txBody>
      </p:sp>
      <p:grpSp>
        <p:nvGrpSpPr>
          <p:cNvPr id="3" name="object 3"/>
          <p:cNvGrpSpPr/>
          <p:nvPr/>
        </p:nvGrpSpPr>
        <p:grpSpPr>
          <a:xfrm>
            <a:off x="10614608" y="6795322"/>
            <a:ext cx="1642368" cy="1431808"/>
            <a:chOff x="13279701" y="8504639"/>
            <a:chExt cx="2055495" cy="1791970"/>
          </a:xfrm>
        </p:grpSpPr>
        <p:sp>
          <p:nvSpPr>
            <p:cNvPr id="4" name="object 4"/>
            <p:cNvSpPr/>
            <p:nvPr/>
          </p:nvSpPr>
          <p:spPr>
            <a:xfrm>
              <a:off x="13289060" y="8513998"/>
              <a:ext cx="1280795" cy="1773555"/>
            </a:xfrm>
            <a:custGeom>
              <a:avLst/>
              <a:gdLst/>
              <a:ahLst/>
              <a:cxnLst/>
              <a:rect l="l" t="t" r="r" b="b"/>
              <a:pathLst>
                <a:path w="1280794" h="1773554">
                  <a:moveTo>
                    <a:pt x="0" y="640066"/>
                  </a:moveTo>
                  <a:lnTo>
                    <a:pt x="3555" y="573108"/>
                  </a:lnTo>
                  <a:lnTo>
                    <a:pt x="13715" y="506874"/>
                  </a:lnTo>
                  <a:lnTo>
                    <a:pt x="31622" y="442066"/>
                  </a:lnTo>
                  <a:lnTo>
                    <a:pt x="55371" y="379428"/>
                  </a:lnTo>
                  <a:lnTo>
                    <a:pt x="85597" y="319674"/>
                  </a:lnTo>
                  <a:lnTo>
                    <a:pt x="122427" y="263514"/>
                  </a:lnTo>
                  <a:lnTo>
                    <a:pt x="164082" y="211673"/>
                  </a:lnTo>
                  <a:lnTo>
                    <a:pt x="211707" y="164149"/>
                  </a:lnTo>
                  <a:lnTo>
                    <a:pt x="263523" y="122391"/>
                  </a:lnTo>
                  <a:lnTo>
                    <a:pt x="320418" y="85675"/>
                  </a:lnTo>
                  <a:lnTo>
                    <a:pt x="379346" y="55436"/>
                  </a:lnTo>
                  <a:lnTo>
                    <a:pt x="442083" y="31674"/>
                  </a:lnTo>
                  <a:lnTo>
                    <a:pt x="506853" y="13678"/>
                  </a:lnTo>
                  <a:lnTo>
                    <a:pt x="573019" y="3594"/>
                  </a:lnTo>
                  <a:lnTo>
                    <a:pt x="640075" y="0"/>
                  </a:lnTo>
                  <a:lnTo>
                    <a:pt x="673857" y="711"/>
                  </a:lnTo>
                  <a:lnTo>
                    <a:pt x="740150" y="7912"/>
                  </a:lnTo>
                  <a:lnTo>
                    <a:pt x="805682" y="21590"/>
                  </a:lnTo>
                  <a:lnTo>
                    <a:pt x="869689" y="42469"/>
                  </a:lnTo>
                  <a:lnTo>
                    <a:pt x="930903" y="69837"/>
                  </a:lnTo>
                  <a:lnTo>
                    <a:pt x="988561" y="102959"/>
                  </a:lnTo>
                  <a:lnTo>
                    <a:pt x="1042535" y="142546"/>
                  </a:lnTo>
                  <a:lnTo>
                    <a:pt x="1092954" y="187187"/>
                  </a:lnTo>
                  <a:lnTo>
                    <a:pt x="1137531" y="237593"/>
                  </a:lnTo>
                  <a:lnTo>
                    <a:pt x="1177154" y="291594"/>
                  </a:lnTo>
                  <a:lnTo>
                    <a:pt x="1210301" y="349189"/>
                  </a:lnTo>
                  <a:lnTo>
                    <a:pt x="1237606" y="410391"/>
                  </a:lnTo>
                  <a:lnTo>
                    <a:pt x="1258561" y="474464"/>
                  </a:lnTo>
                  <a:lnTo>
                    <a:pt x="1272150" y="539989"/>
                  </a:lnTo>
                  <a:lnTo>
                    <a:pt x="1279389" y="606227"/>
                  </a:lnTo>
                  <a:lnTo>
                    <a:pt x="1280151" y="640066"/>
                  </a:lnTo>
                  <a:lnTo>
                    <a:pt x="1280411" y="1772999"/>
                  </a:lnTo>
                </a:path>
                <a:path w="1280794" h="1773554">
                  <a:moveTo>
                    <a:pt x="0" y="1772999"/>
                  </a:moveTo>
                  <a:lnTo>
                    <a:pt x="0" y="640066"/>
                  </a:lnTo>
                </a:path>
              </a:pathLst>
            </a:custGeom>
            <a:ln w="18719">
              <a:solidFill>
                <a:srgbClr val="1C365F"/>
              </a:solidFill>
            </a:ln>
          </p:spPr>
          <p:txBody>
            <a:bodyPr wrap="square" lIns="0" tIns="0" rIns="0" bIns="0" rtlCol="0"/>
            <a:lstStyle/>
            <a:p>
              <a:endParaRPr sz="1438"/>
            </a:p>
          </p:txBody>
        </p:sp>
        <p:sp>
          <p:nvSpPr>
            <p:cNvPr id="5" name="object 5"/>
            <p:cNvSpPr/>
            <p:nvPr/>
          </p:nvSpPr>
          <p:spPr>
            <a:xfrm>
              <a:off x="14045086" y="8513998"/>
              <a:ext cx="1280795" cy="1773555"/>
            </a:xfrm>
            <a:custGeom>
              <a:avLst/>
              <a:gdLst/>
              <a:ahLst/>
              <a:cxnLst/>
              <a:rect l="l" t="t" r="r" b="b"/>
              <a:pathLst>
                <a:path w="1280794" h="1773554">
                  <a:moveTo>
                    <a:pt x="0" y="640066"/>
                  </a:moveTo>
                  <a:lnTo>
                    <a:pt x="3555" y="573108"/>
                  </a:lnTo>
                  <a:lnTo>
                    <a:pt x="13588" y="506874"/>
                  </a:lnTo>
                  <a:lnTo>
                    <a:pt x="31622" y="442066"/>
                  </a:lnTo>
                  <a:lnTo>
                    <a:pt x="55371" y="379428"/>
                  </a:lnTo>
                  <a:lnTo>
                    <a:pt x="85597" y="319674"/>
                  </a:lnTo>
                  <a:lnTo>
                    <a:pt x="122300" y="263514"/>
                  </a:lnTo>
                  <a:lnTo>
                    <a:pt x="164082" y="211673"/>
                  </a:lnTo>
                  <a:lnTo>
                    <a:pt x="211580" y="164149"/>
                  </a:lnTo>
                  <a:lnTo>
                    <a:pt x="263523" y="122391"/>
                  </a:lnTo>
                  <a:lnTo>
                    <a:pt x="320291" y="85675"/>
                  </a:lnTo>
                  <a:lnTo>
                    <a:pt x="379346" y="55436"/>
                  </a:lnTo>
                  <a:lnTo>
                    <a:pt x="441956" y="31674"/>
                  </a:lnTo>
                  <a:lnTo>
                    <a:pt x="506853" y="13678"/>
                  </a:lnTo>
                  <a:lnTo>
                    <a:pt x="573019" y="3594"/>
                  </a:lnTo>
                  <a:lnTo>
                    <a:pt x="640075" y="0"/>
                  </a:lnTo>
                  <a:lnTo>
                    <a:pt x="673857" y="711"/>
                  </a:lnTo>
                  <a:lnTo>
                    <a:pt x="740150" y="7912"/>
                  </a:lnTo>
                  <a:lnTo>
                    <a:pt x="805555" y="21590"/>
                  </a:lnTo>
                  <a:lnTo>
                    <a:pt x="869689" y="42469"/>
                  </a:lnTo>
                  <a:lnTo>
                    <a:pt x="930903" y="69837"/>
                  </a:lnTo>
                  <a:lnTo>
                    <a:pt x="988434" y="102959"/>
                  </a:lnTo>
                  <a:lnTo>
                    <a:pt x="1042535" y="142546"/>
                  </a:lnTo>
                  <a:lnTo>
                    <a:pt x="1092827" y="187187"/>
                  </a:lnTo>
                  <a:lnTo>
                    <a:pt x="1137531" y="237593"/>
                  </a:lnTo>
                  <a:lnTo>
                    <a:pt x="1177154" y="291594"/>
                  </a:lnTo>
                  <a:lnTo>
                    <a:pt x="1210174" y="349189"/>
                  </a:lnTo>
                  <a:lnTo>
                    <a:pt x="1237606" y="410391"/>
                  </a:lnTo>
                  <a:lnTo>
                    <a:pt x="1258434" y="474464"/>
                  </a:lnTo>
                  <a:lnTo>
                    <a:pt x="1272150" y="539989"/>
                  </a:lnTo>
                  <a:lnTo>
                    <a:pt x="1279389" y="606227"/>
                  </a:lnTo>
                  <a:lnTo>
                    <a:pt x="1280024" y="640066"/>
                  </a:lnTo>
                  <a:lnTo>
                    <a:pt x="1280336" y="1772999"/>
                  </a:lnTo>
                </a:path>
                <a:path w="1280794" h="1773554">
                  <a:moveTo>
                    <a:pt x="0" y="1772999"/>
                  </a:moveTo>
                  <a:lnTo>
                    <a:pt x="0" y="640066"/>
                  </a:lnTo>
                </a:path>
              </a:pathLst>
            </a:custGeom>
            <a:ln w="18719">
              <a:solidFill>
                <a:srgbClr val="1C365F"/>
              </a:solidFill>
            </a:ln>
          </p:spPr>
          <p:txBody>
            <a:bodyPr wrap="square" lIns="0" tIns="0" rIns="0" bIns="0" rtlCol="0"/>
            <a:lstStyle/>
            <a:p>
              <a:endParaRPr sz="1438"/>
            </a:p>
          </p:txBody>
        </p:sp>
      </p:grpSp>
      <p:sp>
        <p:nvSpPr>
          <p:cNvPr id="6" name="object 6"/>
          <p:cNvSpPr/>
          <p:nvPr/>
        </p:nvSpPr>
        <p:spPr>
          <a:xfrm>
            <a:off x="2310385" y="0"/>
            <a:ext cx="2028987" cy="1010181"/>
          </a:xfrm>
          <a:custGeom>
            <a:avLst/>
            <a:gdLst/>
            <a:ahLst/>
            <a:cxnLst/>
            <a:rect l="l" t="t" r="r" b="b"/>
            <a:pathLst>
              <a:path w="2539365" h="1264285">
                <a:moveTo>
                  <a:pt x="2539112" y="0"/>
                </a:moveTo>
                <a:lnTo>
                  <a:pt x="2537791" y="60438"/>
                </a:lnTo>
                <a:lnTo>
                  <a:pt x="2532038" y="126668"/>
                </a:lnTo>
                <a:lnTo>
                  <a:pt x="2523389" y="192912"/>
                </a:lnTo>
                <a:lnTo>
                  <a:pt x="2511159" y="258431"/>
                </a:lnTo>
                <a:lnTo>
                  <a:pt x="2496033" y="322502"/>
                </a:lnTo>
                <a:lnTo>
                  <a:pt x="2477314" y="386587"/>
                </a:lnTo>
                <a:lnTo>
                  <a:pt x="2455000" y="449223"/>
                </a:lnTo>
                <a:lnTo>
                  <a:pt x="2429790" y="510424"/>
                </a:lnTo>
                <a:lnTo>
                  <a:pt x="2400999" y="570902"/>
                </a:lnTo>
                <a:lnTo>
                  <a:pt x="2369325" y="629220"/>
                </a:lnTo>
                <a:lnTo>
                  <a:pt x="2334756" y="685380"/>
                </a:lnTo>
                <a:lnTo>
                  <a:pt x="2296605" y="740815"/>
                </a:lnTo>
                <a:lnTo>
                  <a:pt x="2256283" y="793380"/>
                </a:lnTo>
                <a:lnTo>
                  <a:pt x="2213077" y="843774"/>
                </a:lnTo>
                <a:lnTo>
                  <a:pt x="2167726" y="892009"/>
                </a:lnTo>
                <a:lnTo>
                  <a:pt x="2119491" y="938084"/>
                </a:lnTo>
                <a:lnTo>
                  <a:pt x="2069097" y="981290"/>
                </a:lnTo>
                <a:lnTo>
                  <a:pt x="2015808" y="1021612"/>
                </a:lnTo>
                <a:lnTo>
                  <a:pt x="1961097" y="1059052"/>
                </a:lnTo>
                <a:lnTo>
                  <a:pt x="1904937" y="1093608"/>
                </a:lnTo>
                <a:lnTo>
                  <a:pt x="1845895" y="1125282"/>
                </a:lnTo>
                <a:lnTo>
                  <a:pt x="1786141" y="1154086"/>
                </a:lnTo>
                <a:lnTo>
                  <a:pt x="1724940" y="1180006"/>
                </a:lnTo>
                <a:lnTo>
                  <a:pt x="1662304" y="1201596"/>
                </a:lnTo>
                <a:lnTo>
                  <a:pt x="1598220" y="1221040"/>
                </a:lnTo>
                <a:lnTo>
                  <a:pt x="1534148" y="1236166"/>
                </a:lnTo>
                <a:lnTo>
                  <a:pt x="1468629" y="1248396"/>
                </a:lnTo>
                <a:lnTo>
                  <a:pt x="1402386" y="1257045"/>
                </a:lnTo>
                <a:lnTo>
                  <a:pt x="1336155" y="1262798"/>
                </a:lnTo>
                <a:lnTo>
                  <a:pt x="1269912" y="1264246"/>
                </a:lnTo>
                <a:lnTo>
                  <a:pt x="1269912" y="1263522"/>
                </a:lnTo>
                <a:lnTo>
                  <a:pt x="1203681" y="1262074"/>
                </a:lnTo>
                <a:lnTo>
                  <a:pt x="1137438" y="1256321"/>
                </a:lnTo>
                <a:lnTo>
                  <a:pt x="1071195" y="1247685"/>
                </a:lnTo>
                <a:lnTo>
                  <a:pt x="1005676" y="1235442"/>
                </a:lnTo>
                <a:lnTo>
                  <a:pt x="941604" y="1220329"/>
                </a:lnTo>
                <a:lnTo>
                  <a:pt x="877520" y="1201596"/>
                </a:lnTo>
                <a:lnTo>
                  <a:pt x="814884" y="1179283"/>
                </a:lnTo>
                <a:lnTo>
                  <a:pt x="753695" y="1154086"/>
                </a:lnTo>
                <a:lnTo>
                  <a:pt x="693205" y="1125282"/>
                </a:lnTo>
                <a:lnTo>
                  <a:pt x="634899" y="1093608"/>
                </a:lnTo>
                <a:lnTo>
                  <a:pt x="578740" y="1059052"/>
                </a:lnTo>
                <a:lnTo>
                  <a:pt x="523292" y="1020888"/>
                </a:lnTo>
                <a:lnTo>
                  <a:pt x="470739" y="980566"/>
                </a:lnTo>
                <a:lnTo>
                  <a:pt x="420333" y="937373"/>
                </a:lnTo>
                <a:lnTo>
                  <a:pt x="372098" y="892009"/>
                </a:lnTo>
                <a:lnTo>
                  <a:pt x="326022" y="843774"/>
                </a:lnTo>
                <a:lnTo>
                  <a:pt x="282817" y="793380"/>
                </a:lnTo>
                <a:lnTo>
                  <a:pt x="242507" y="740091"/>
                </a:lnTo>
                <a:lnTo>
                  <a:pt x="205068" y="685380"/>
                </a:lnTo>
                <a:lnTo>
                  <a:pt x="170511" y="629220"/>
                </a:lnTo>
                <a:lnTo>
                  <a:pt x="138824" y="570178"/>
                </a:lnTo>
                <a:lnTo>
                  <a:pt x="110021" y="510424"/>
                </a:lnTo>
                <a:lnTo>
                  <a:pt x="84113" y="449223"/>
                </a:lnTo>
                <a:lnTo>
                  <a:pt x="62510" y="386587"/>
                </a:lnTo>
                <a:lnTo>
                  <a:pt x="43066" y="322502"/>
                </a:lnTo>
                <a:lnTo>
                  <a:pt x="27953" y="258431"/>
                </a:lnTo>
                <a:lnTo>
                  <a:pt x="15711" y="192912"/>
                </a:lnTo>
                <a:lnTo>
                  <a:pt x="7075" y="126668"/>
                </a:lnTo>
                <a:lnTo>
                  <a:pt x="1309" y="60438"/>
                </a:lnTo>
                <a:lnTo>
                  <a:pt x="0" y="0"/>
                </a:lnTo>
              </a:path>
              <a:path w="2539365" h="1264285">
                <a:moveTo>
                  <a:pt x="1909128" y="0"/>
                </a:moveTo>
                <a:lnTo>
                  <a:pt x="1905648" y="61149"/>
                </a:lnTo>
                <a:lnTo>
                  <a:pt x="1895577" y="127392"/>
                </a:lnTo>
                <a:lnTo>
                  <a:pt x="1878293" y="192188"/>
                </a:lnTo>
                <a:lnTo>
                  <a:pt x="1853820" y="254113"/>
                </a:lnTo>
                <a:lnTo>
                  <a:pt x="1823568" y="313866"/>
                </a:lnTo>
                <a:lnTo>
                  <a:pt x="1786853" y="370026"/>
                </a:lnTo>
                <a:lnTo>
                  <a:pt x="1745095" y="422578"/>
                </a:lnTo>
                <a:lnTo>
                  <a:pt x="1697584" y="469391"/>
                </a:lnTo>
                <a:lnTo>
                  <a:pt x="1645743" y="511859"/>
                </a:lnTo>
                <a:lnTo>
                  <a:pt x="1589584" y="548588"/>
                </a:lnTo>
                <a:lnTo>
                  <a:pt x="1529830" y="578814"/>
                </a:lnTo>
                <a:lnTo>
                  <a:pt x="1467181" y="602576"/>
                </a:lnTo>
                <a:lnTo>
                  <a:pt x="1403109" y="619860"/>
                </a:lnTo>
                <a:lnTo>
                  <a:pt x="1336866" y="630655"/>
                </a:lnTo>
                <a:lnTo>
                  <a:pt x="1269912" y="634262"/>
                </a:lnTo>
                <a:lnTo>
                  <a:pt x="1269912" y="633538"/>
                </a:lnTo>
                <a:lnTo>
                  <a:pt x="1236790" y="632814"/>
                </a:lnTo>
                <a:lnTo>
                  <a:pt x="1169836" y="625626"/>
                </a:lnTo>
                <a:lnTo>
                  <a:pt x="1104317" y="611935"/>
                </a:lnTo>
                <a:lnTo>
                  <a:pt x="1040956" y="591057"/>
                </a:lnTo>
                <a:lnTo>
                  <a:pt x="979768" y="563701"/>
                </a:lnTo>
                <a:lnTo>
                  <a:pt x="921437" y="530579"/>
                </a:lnTo>
                <a:lnTo>
                  <a:pt x="867449" y="490981"/>
                </a:lnTo>
                <a:lnTo>
                  <a:pt x="817766" y="446353"/>
                </a:lnTo>
                <a:lnTo>
                  <a:pt x="772402" y="396670"/>
                </a:lnTo>
                <a:lnTo>
                  <a:pt x="733527" y="342670"/>
                </a:lnTo>
                <a:lnTo>
                  <a:pt x="699695" y="284352"/>
                </a:lnTo>
                <a:lnTo>
                  <a:pt x="672326" y="223150"/>
                </a:lnTo>
                <a:lnTo>
                  <a:pt x="652171" y="159790"/>
                </a:lnTo>
                <a:lnTo>
                  <a:pt x="637769" y="94271"/>
                </a:lnTo>
                <a:lnTo>
                  <a:pt x="630568" y="27316"/>
                </a:lnTo>
                <a:lnTo>
                  <a:pt x="629982" y="0"/>
                </a:lnTo>
              </a:path>
            </a:pathLst>
          </a:custGeom>
          <a:ln w="18719">
            <a:solidFill>
              <a:srgbClr val="1C365F"/>
            </a:solidFill>
          </a:ln>
        </p:spPr>
        <p:txBody>
          <a:bodyPr wrap="square" lIns="0" tIns="0" rIns="0" bIns="0" rtlCol="0"/>
          <a:lstStyle/>
          <a:p>
            <a:endParaRPr sz="1438"/>
          </a:p>
        </p:txBody>
      </p:sp>
      <p:sp>
        <p:nvSpPr>
          <p:cNvPr id="7" name="object 7"/>
          <p:cNvSpPr/>
          <p:nvPr/>
        </p:nvSpPr>
        <p:spPr>
          <a:xfrm>
            <a:off x="13591215" y="0"/>
            <a:ext cx="1025402" cy="1010181"/>
          </a:xfrm>
          <a:custGeom>
            <a:avLst/>
            <a:gdLst/>
            <a:ahLst/>
            <a:cxnLst/>
            <a:rect l="l" t="t" r="r" b="b"/>
            <a:pathLst>
              <a:path w="1283334" h="1264285">
                <a:moveTo>
                  <a:pt x="1282907" y="0"/>
                </a:moveTo>
                <a:lnTo>
                  <a:pt x="0" y="0"/>
                </a:lnTo>
                <a:lnTo>
                  <a:pt x="1390" y="60425"/>
                </a:lnTo>
                <a:lnTo>
                  <a:pt x="7105" y="126656"/>
                </a:lnTo>
                <a:lnTo>
                  <a:pt x="15741" y="192899"/>
                </a:lnTo>
                <a:lnTo>
                  <a:pt x="27933" y="258406"/>
                </a:lnTo>
                <a:lnTo>
                  <a:pt x="43046" y="322490"/>
                </a:lnTo>
                <a:lnTo>
                  <a:pt x="62604" y="386574"/>
                </a:lnTo>
                <a:lnTo>
                  <a:pt x="84194" y="449211"/>
                </a:lnTo>
                <a:lnTo>
                  <a:pt x="110102" y="510399"/>
                </a:lnTo>
                <a:lnTo>
                  <a:pt x="138804" y="570153"/>
                </a:lnTo>
                <a:lnTo>
                  <a:pt x="170554" y="629195"/>
                </a:lnTo>
                <a:lnTo>
                  <a:pt x="205098" y="685354"/>
                </a:lnTo>
                <a:lnTo>
                  <a:pt x="242563" y="740066"/>
                </a:lnTo>
                <a:lnTo>
                  <a:pt x="282822" y="793355"/>
                </a:lnTo>
                <a:lnTo>
                  <a:pt x="326002" y="843749"/>
                </a:lnTo>
                <a:lnTo>
                  <a:pt x="372103" y="891983"/>
                </a:lnTo>
                <a:lnTo>
                  <a:pt x="420363" y="937335"/>
                </a:lnTo>
                <a:lnTo>
                  <a:pt x="470782" y="980540"/>
                </a:lnTo>
                <a:lnTo>
                  <a:pt x="523360" y="1020863"/>
                </a:lnTo>
                <a:lnTo>
                  <a:pt x="578732" y="1059014"/>
                </a:lnTo>
                <a:lnTo>
                  <a:pt x="634866" y="1093570"/>
                </a:lnTo>
                <a:lnTo>
                  <a:pt x="693286" y="1125257"/>
                </a:lnTo>
                <a:lnTo>
                  <a:pt x="753738" y="1154061"/>
                </a:lnTo>
                <a:lnTo>
                  <a:pt x="814952" y="1179257"/>
                </a:lnTo>
                <a:lnTo>
                  <a:pt x="877563" y="1201571"/>
                </a:lnTo>
                <a:lnTo>
                  <a:pt x="941571" y="1220291"/>
                </a:lnTo>
                <a:lnTo>
                  <a:pt x="1005706" y="1235404"/>
                </a:lnTo>
                <a:lnTo>
                  <a:pt x="1071238" y="1247647"/>
                </a:lnTo>
                <a:lnTo>
                  <a:pt x="1137405" y="1256296"/>
                </a:lnTo>
                <a:lnTo>
                  <a:pt x="1203699" y="1262049"/>
                </a:lnTo>
                <a:lnTo>
                  <a:pt x="1269993" y="1263484"/>
                </a:lnTo>
                <a:lnTo>
                  <a:pt x="1269993" y="1264208"/>
                </a:lnTo>
                <a:lnTo>
                  <a:pt x="1282907" y="1263928"/>
                </a:lnTo>
                <a:lnTo>
                  <a:pt x="1282907" y="0"/>
                </a:lnTo>
                <a:close/>
              </a:path>
            </a:pathLst>
          </a:custGeom>
          <a:solidFill>
            <a:srgbClr val="669CD3"/>
          </a:solidFill>
        </p:spPr>
        <p:txBody>
          <a:bodyPr wrap="square" lIns="0" tIns="0" rIns="0" bIns="0" rtlCol="0"/>
          <a:lstStyle/>
          <a:p>
            <a:endParaRPr sz="1438"/>
          </a:p>
        </p:txBody>
      </p:sp>
      <p:sp>
        <p:nvSpPr>
          <p:cNvPr id="8" name="object 8"/>
          <p:cNvSpPr/>
          <p:nvPr/>
        </p:nvSpPr>
        <p:spPr>
          <a:xfrm>
            <a:off x="737442" y="3023724"/>
            <a:ext cx="1012210" cy="2030509"/>
          </a:xfrm>
          <a:custGeom>
            <a:avLst/>
            <a:gdLst/>
            <a:ahLst/>
            <a:cxnLst/>
            <a:rect l="l" t="t" r="r" b="b"/>
            <a:pathLst>
              <a:path w="1266825" h="2541270">
                <a:moveTo>
                  <a:pt x="27" y="0"/>
                </a:moveTo>
                <a:lnTo>
                  <a:pt x="0" y="2540786"/>
                </a:lnTo>
                <a:lnTo>
                  <a:pt x="48752" y="2539868"/>
                </a:lnTo>
                <a:lnTo>
                  <a:pt x="97042" y="2537134"/>
                </a:lnTo>
                <a:lnTo>
                  <a:pt x="144836" y="2532619"/>
                </a:lnTo>
                <a:lnTo>
                  <a:pt x="192101" y="2526355"/>
                </a:lnTo>
                <a:lnTo>
                  <a:pt x="238805" y="2518375"/>
                </a:lnTo>
                <a:lnTo>
                  <a:pt x="284914" y="2508712"/>
                </a:lnTo>
                <a:lnTo>
                  <a:pt x="330395" y="2497399"/>
                </a:lnTo>
                <a:lnTo>
                  <a:pt x="375215" y="2484469"/>
                </a:lnTo>
                <a:lnTo>
                  <a:pt x="419342" y="2469956"/>
                </a:lnTo>
                <a:lnTo>
                  <a:pt x="462742" y="2453892"/>
                </a:lnTo>
                <a:lnTo>
                  <a:pt x="505383" y="2436310"/>
                </a:lnTo>
                <a:lnTo>
                  <a:pt x="547231" y="2417244"/>
                </a:lnTo>
                <a:lnTo>
                  <a:pt x="588253" y="2396726"/>
                </a:lnTo>
                <a:lnTo>
                  <a:pt x="628417" y="2374789"/>
                </a:lnTo>
                <a:lnTo>
                  <a:pt x="667689" y="2351467"/>
                </a:lnTo>
                <a:lnTo>
                  <a:pt x="706037" y="2326793"/>
                </a:lnTo>
                <a:lnTo>
                  <a:pt x="743427" y="2300799"/>
                </a:lnTo>
                <a:lnTo>
                  <a:pt x="779827" y="2273518"/>
                </a:lnTo>
                <a:lnTo>
                  <a:pt x="815203" y="2244984"/>
                </a:lnTo>
                <a:lnTo>
                  <a:pt x="849523" y="2215230"/>
                </a:lnTo>
                <a:lnTo>
                  <a:pt x="882753" y="2184288"/>
                </a:lnTo>
                <a:lnTo>
                  <a:pt x="914861" y="2152193"/>
                </a:lnTo>
                <a:lnTo>
                  <a:pt x="945814" y="2118975"/>
                </a:lnTo>
                <a:lnTo>
                  <a:pt x="975578" y="2084670"/>
                </a:lnTo>
                <a:lnTo>
                  <a:pt x="1004121" y="2049309"/>
                </a:lnTo>
                <a:lnTo>
                  <a:pt x="1031409" y="2012927"/>
                </a:lnTo>
                <a:lnTo>
                  <a:pt x="1057410" y="1975555"/>
                </a:lnTo>
                <a:lnTo>
                  <a:pt x="1082091" y="1937227"/>
                </a:lnTo>
                <a:lnTo>
                  <a:pt x="1105419" y="1897976"/>
                </a:lnTo>
                <a:lnTo>
                  <a:pt x="1127360" y="1857835"/>
                </a:lnTo>
                <a:lnTo>
                  <a:pt x="1147882" y="1816837"/>
                </a:lnTo>
                <a:lnTo>
                  <a:pt x="1166952" y="1775014"/>
                </a:lnTo>
                <a:lnTo>
                  <a:pt x="1184536" y="1732401"/>
                </a:lnTo>
                <a:lnTo>
                  <a:pt x="1200603" y="1689030"/>
                </a:lnTo>
                <a:lnTo>
                  <a:pt x="1215118" y="1644935"/>
                </a:lnTo>
                <a:lnTo>
                  <a:pt x="1228049" y="1600147"/>
                </a:lnTo>
                <a:lnTo>
                  <a:pt x="1239363" y="1554701"/>
                </a:lnTo>
                <a:lnTo>
                  <a:pt x="1249027" y="1508628"/>
                </a:lnTo>
                <a:lnTo>
                  <a:pt x="1257007" y="1461964"/>
                </a:lnTo>
                <a:lnTo>
                  <a:pt x="1263272" y="1414739"/>
                </a:lnTo>
                <a:lnTo>
                  <a:pt x="1266824" y="1377175"/>
                </a:lnTo>
                <a:lnTo>
                  <a:pt x="1266824" y="1162905"/>
                </a:lnTo>
                <a:lnTo>
                  <a:pt x="1257007" y="1078128"/>
                </a:lnTo>
                <a:lnTo>
                  <a:pt x="1249027" y="1031472"/>
                </a:lnTo>
                <a:lnTo>
                  <a:pt x="1239363" y="985411"/>
                </a:lnTo>
                <a:lnTo>
                  <a:pt x="1228049" y="939978"/>
                </a:lnTo>
                <a:lnTo>
                  <a:pt x="1215118" y="895204"/>
                </a:lnTo>
                <a:lnTo>
                  <a:pt x="1200603" y="851124"/>
                </a:lnTo>
                <a:lnTo>
                  <a:pt x="1184536" y="807770"/>
                </a:lnTo>
                <a:lnTo>
                  <a:pt x="1166952" y="765176"/>
                </a:lnTo>
                <a:lnTo>
                  <a:pt x="1147882" y="723373"/>
                </a:lnTo>
                <a:lnTo>
                  <a:pt x="1127360" y="682395"/>
                </a:lnTo>
                <a:lnTo>
                  <a:pt x="1105419" y="642276"/>
                </a:lnTo>
                <a:lnTo>
                  <a:pt x="1082091" y="603047"/>
                </a:lnTo>
                <a:lnTo>
                  <a:pt x="1057410" y="564742"/>
                </a:lnTo>
                <a:lnTo>
                  <a:pt x="1031409" y="527393"/>
                </a:lnTo>
                <a:lnTo>
                  <a:pt x="1004121" y="491034"/>
                </a:lnTo>
                <a:lnTo>
                  <a:pt x="975578" y="455698"/>
                </a:lnTo>
                <a:lnTo>
                  <a:pt x="945814" y="421417"/>
                </a:lnTo>
                <a:lnTo>
                  <a:pt x="914861" y="388225"/>
                </a:lnTo>
                <a:lnTo>
                  <a:pt x="882753" y="356154"/>
                </a:lnTo>
                <a:lnTo>
                  <a:pt x="849523" y="325237"/>
                </a:lnTo>
                <a:lnTo>
                  <a:pt x="815203" y="295507"/>
                </a:lnTo>
                <a:lnTo>
                  <a:pt x="779827" y="266998"/>
                </a:lnTo>
                <a:lnTo>
                  <a:pt x="743427" y="239741"/>
                </a:lnTo>
                <a:lnTo>
                  <a:pt x="706037" y="213771"/>
                </a:lnTo>
                <a:lnTo>
                  <a:pt x="667689" y="189119"/>
                </a:lnTo>
                <a:lnTo>
                  <a:pt x="628417" y="165819"/>
                </a:lnTo>
                <a:lnTo>
                  <a:pt x="588253" y="143904"/>
                </a:lnTo>
                <a:lnTo>
                  <a:pt x="547231" y="123406"/>
                </a:lnTo>
                <a:lnTo>
                  <a:pt x="505383" y="104360"/>
                </a:lnTo>
                <a:lnTo>
                  <a:pt x="462742" y="86796"/>
                </a:lnTo>
                <a:lnTo>
                  <a:pt x="419342" y="70749"/>
                </a:lnTo>
                <a:lnTo>
                  <a:pt x="375215" y="56252"/>
                </a:lnTo>
                <a:lnTo>
                  <a:pt x="330395" y="43336"/>
                </a:lnTo>
                <a:lnTo>
                  <a:pt x="284914" y="32036"/>
                </a:lnTo>
                <a:lnTo>
                  <a:pt x="238805" y="22384"/>
                </a:lnTo>
                <a:lnTo>
                  <a:pt x="192101" y="14413"/>
                </a:lnTo>
                <a:lnTo>
                  <a:pt x="144836" y="8156"/>
                </a:lnTo>
                <a:lnTo>
                  <a:pt x="97042" y="3646"/>
                </a:lnTo>
                <a:lnTo>
                  <a:pt x="48752" y="916"/>
                </a:lnTo>
                <a:lnTo>
                  <a:pt x="27" y="0"/>
                </a:lnTo>
                <a:close/>
              </a:path>
            </a:pathLst>
          </a:custGeom>
          <a:solidFill>
            <a:srgbClr val="99D5F0"/>
          </a:solidFill>
        </p:spPr>
        <p:txBody>
          <a:bodyPr wrap="square" lIns="0" tIns="0" rIns="0" bIns="0" rtlCol="0"/>
          <a:lstStyle/>
          <a:p>
            <a:endParaRPr sz="1438" dirty="0"/>
          </a:p>
        </p:txBody>
      </p:sp>
      <p:sp>
        <p:nvSpPr>
          <p:cNvPr id="9" name="object 9"/>
          <p:cNvSpPr/>
          <p:nvPr/>
        </p:nvSpPr>
        <p:spPr>
          <a:xfrm>
            <a:off x="1134963" y="2346612"/>
            <a:ext cx="221722" cy="221215"/>
          </a:xfrm>
          <a:custGeom>
            <a:avLst/>
            <a:gdLst/>
            <a:ahLst/>
            <a:cxnLst/>
            <a:rect l="l" t="t" r="r" b="b"/>
            <a:pathLst>
              <a:path w="277494" h="276860">
                <a:moveTo>
                  <a:pt x="136766" y="0"/>
                </a:moveTo>
                <a:lnTo>
                  <a:pt x="0" y="139661"/>
                </a:lnTo>
                <a:lnTo>
                  <a:pt x="139649" y="276453"/>
                </a:lnTo>
                <a:lnTo>
                  <a:pt x="208749" y="206629"/>
                </a:lnTo>
                <a:lnTo>
                  <a:pt x="277126" y="136791"/>
                </a:lnTo>
                <a:lnTo>
                  <a:pt x="136766" y="0"/>
                </a:lnTo>
                <a:close/>
              </a:path>
            </a:pathLst>
          </a:custGeom>
          <a:solidFill>
            <a:srgbClr val="669CD3"/>
          </a:solidFill>
        </p:spPr>
        <p:txBody>
          <a:bodyPr wrap="square" lIns="0" tIns="0" rIns="0" bIns="0" rtlCol="0"/>
          <a:lstStyle/>
          <a:p>
            <a:endParaRPr sz="1438"/>
          </a:p>
        </p:txBody>
      </p:sp>
      <p:sp>
        <p:nvSpPr>
          <p:cNvPr id="10" name="object 10"/>
          <p:cNvSpPr/>
          <p:nvPr/>
        </p:nvSpPr>
        <p:spPr>
          <a:xfrm>
            <a:off x="1134963" y="2744110"/>
            <a:ext cx="221722" cy="221215"/>
          </a:xfrm>
          <a:custGeom>
            <a:avLst/>
            <a:gdLst/>
            <a:ahLst/>
            <a:cxnLst/>
            <a:rect l="l" t="t" r="r" b="b"/>
            <a:pathLst>
              <a:path w="277494" h="276860">
                <a:moveTo>
                  <a:pt x="136766" y="0"/>
                </a:moveTo>
                <a:lnTo>
                  <a:pt x="0" y="139674"/>
                </a:lnTo>
                <a:lnTo>
                  <a:pt x="139649" y="276466"/>
                </a:lnTo>
                <a:lnTo>
                  <a:pt x="208749" y="206629"/>
                </a:lnTo>
                <a:lnTo>
                  <a:pt x="277126" y="136791"/>
                </a:lnTo>
                <a:lnTo>
                  <a:pt x="136766" y="0"/>
                </a:lnTo>
                <a:close/>
              </a:path>
            </a:pathLst>
          </a:custGeom>
          <a:solidFill>
            <a:srgbClr val="669CD3"/>
          </a:solidFill>
        </p:spPr>
        <p:txBody>
          <a:bodyPr wrap="square" lIns="0" tIns="0" rIns="0" bIns="0" rtlCol="0"/>
          <a:lstStyle/>
          <a:p>
            <a:endParaRPr sz="1438"/>
          </a:p>
        </p:txBody>
      </p:sp>
      <p:sp>
        <p:nvSpPr>
          <p:cNvPr id="11" name="object 11"/>
          <p:cNvSpPr/>
          <p:nvPr/>
        </p:nvSpPr>
        <p:spPr>
          <a:xfrm>
            <a:off x="1134963" y="3141038"/>
            <a:ext cx="221722" cy="221215"/>
          </a:xfrm>
          <a:custGeom>
            <a:avLst/>
            <a:gdLst/>
            <a:ahLst/>
            <a:cxnLst/>
            <a:rect l="l" t="t" r="r" b="b"/>
            <a:pathLst>
              <a:path w="277494" h="276860">
                <a:moveTo>
                  <a:pt x="136766" y="0"/>
                </a:moveTo>
                <a:lnTo>
                  <a:pt x="0" y="139674"/>
                </a:lnTo>
                <a:lnTo>
                  <a:pt x="139649" y="276466"/>
                </a:lnTo>
                <a:lnTo>
                  <a:pt x="208749" y="206629"/>
                </a:lnTo>
                <a:lnTo>
                  <a:pt x="277126" y="136791"/>
                </a:lnTo>
                <a:lnTo>
                  <a:pt x="136766" y="0"/>
                </a:lnTo>
                <a:close/>
              </a:path>
            </a:pathLst>
          </a:custGeom>
          <a:solidFill>
            <a:srgbClr val="669CD3"/>
          </a:solidFill>
        </p:spPr>
        <p:txBody>
          <a:bodyPr wrap="square" lIns="0" tIns="0" rIns="0" bIns="0" rtlCol="0"/>
          <a:lstStyle/>
          <a:p>
            <a:endParaRPr sz="1438"/>
          </a:p>
        </p:txBody>
      </p:sp>
      <p:sp>
        <p:nvSpPr>
          <p:cNvPr id="12" name="object 12"/>
          <p:cNvSpPr/>
          <p:nvPr/>
        </p:nvSpPr>
        <p:spPr>
          <a:xfrm>
            <a:off x="1134963" y="3538545"/>
            <a:ext cx="221722" cy="221215"/>
          </a:xfrm>
          <a:custGeom>
            <a:avLst/>
            <a:gdLst/>
            <a:ahLst/>
            <a:cxnLst/>
            <a:rect l="l" t="t" r="r" b="b"/>
            <a:pathLst>
              <a:path w="277494" h="276860">
                <a:moveTo>
                  <a:pt x="136766" y="0"/>
                </a:moveTo>
                <a:lnTo>
                  <a:pt x="0" y="139674"/>
                </a:lnTo>
                <a:lnTo>
                  <a:pt x="139649" y="276466"/>
                </a:lnTo>
                <a:lnTo>
                  <a:pt x="208749" y="206629"/>
                </a:lnTo>
                <a:lnTo>
                  <a:pt x="277126" y="136791"/>
                </a:lnTo>
                <a:lnTo>
                  <a:pt x="136766" y="0"/>
                </a:lnTo>
                <a:close/>
              </a:path>
            </a:pathLst>
          </a:custGeom>
          <a:solidFill>
            <a:srgbClr val="669CD3"/>
          </a:solidFill>
        </p:spPr>
        <p:txBody>
          <a:bodyPr wrap="square" lIns="0" tIns="0" rIns="0" bIns="0" rtlCol="0"/>
          <a:lstStyle/>
          <a:p>
            <a:endParaRPr sz="1438"/>
          </a:p>
        </p:txBody>
      </p:sp>
      <p:sp>
        <p:nvSpPr>
          <p:cNvPr id="13" name="object 13"/>
          <p:cNvSpPr/>
          <p:nvPr/>
        </p:nvSpPr>
        <p:spPr>
          <a:xfrm>
            <a:off x="12249533" y="1322225"/>
            <a:ext cx="616966" cy="1024387"/>
          </a:xfrm>
          <a:custGeom>
            <a:avLst/>
            <a:gdLst/>
            <a:ahLst/>
            <a:cxnLst/>
            <a:rect l="l" t="t" r="r" b="b"/>
            <a:pathLst>
              <a:path w="772159" h="1282064">
                <a:moveTo>
                  <a:pt x="761" y="1280872"/>
                </a:moveTo>
                <a:lnTo>
                  <a:pt x="2158" y="0"/>
                </a:lnTo>
              </a:path>
              <a:path w="772159" h="1282064">
                <a:moveTo>
                  <a:pt x="0" y="646557"/>
                </a:moveTo>
                <a:lnTo>
                  <a:pt x="771719" y="1435"/>
                </a:lnTo>
              </a:path>
              <a:path w="772159" h="1282064">
                <a:moveTo>
                  <a:pt x="761" y="633602"/>
                </a:moveTo>
                <a:lnTo>
                  <a:pt x="770957" y="1281596"/>
                </a:lnTo>
              </a:path>
              <a:path w="772159" h="1282064">
                <a:moveTo>
                  <a:pt x="7873" y="637921"/>
                </a:moveTo>
                <a:lnTo>
                  <a:pt x="771719" y="636473"/>
                </a:lnTo>
              </a:path>
            </a:pathLst>
          </a:custGeom>
          <a:ln w="76313">
            <a:solidFill>
              <a:srgbClr val="669CD3"/>
            </a:solidFill>
          </a:ln>
        </p:spPr>
        <p:txBody>
          <a:bodyPr wrap="square" lIns="0" tIns="0" rIns="0" bIns="0" rtlCol="0"/>
          <a:lstStyle/>
          <a:p>
            <a:endParaRPr sz="1438"/>
          </a:p>
        </p:txBody>
      </p:sp>
      <p:sp>
        <p:nvSpPr>
          <p:cNvPr id="14" name="object 14"/>
          <p:cNvSpPr/>
          <p:nvPr/>
        </p:nvSpPr>
        <p:spPr>
          <a:xfrm>
            <a:off x="4339898" y="7013352"/>
            <a:ext cx="1024895" cy="616966"/>
          </a:xfrm>
          <a:custGeom>
            <a:avLst/>
            <a:gdLst/>
            <a:ahLst/>
            <a:cxnLst/>
            <a:rect l="l" t="t" r="r" b="b"/>
            <a:pathLst>
              <a:path w="1282700" h="772159">
                <a:moveTo>
                  <a:pt x="1280744" y="0"/>
                </a:moveTo>
                <a:lnTo>
                  <a:pt x="0" y="1435"/>
                </a:lnTo>
              </a:path>
              <a:path w="1282700" h="772159">
                <a:moveTo>
                  <a:pt x="645776" y="0"/>
                </a:moveTo>
                <a:lnTo>
                  <a:pt x="723" y="771714"/>
                </a:lnTo>
              </a:path>
              <a:path w="1282700" h="772159">
                <a:moveTo>
                  <a:pt x="634257" y="0"/>
                </a:moveTo>
                <a:lnTo>
                  <a:pt x="1282192" y="770276"/>
                </a:lnTo>
              </a:path>
              <a:path w="1282700" h="772159">
                <a:moveTo>
                  <a:pt x="638575" y="7924"/>
                </a:moveTo>
                <a:lnTo>
                  <a:pt x="637139" y="771714"/>
                </a:lnTo>
              </a:path>
            </a:pathLst>
          </a:custGeom>
          <a:ln w="76309">
            <a:solidFill>
              <a:srgbClr val="2F5FAA"/>
            </a:solidFill>
          </a:ln>
        </p:spPr>
        <p:txBody>
          <a:bodyPr wrap="square" lIns="0" tIns="0" rIns="0" bIns="0" rtlCol="0"/>
          <a:lstStyle/>
          <a:p>
            <a:endParaRPr sz="1438"/>
          </a:p>
        </p:txBody>
      </p:sp>
      <p:pic>
        <p:nvPicPr>
          <p:cNvPr id="15" name="object 15"/>
          <p:cNvPicPr/>
          <p:nvPr/>
        </p:nvPicPr>
        <p:blipFill>
          <a:blip r:embed="rId2" cstate="print"/>
          <a:stretch>
            <a:fillRect/>
          </a:stretch>
        </p:blipFill>
        <p:spPr>
          <a:xfrm>
            <a:off x="5076870" y="2308754"/>
            <a:ext cx="3984304" cy="998510"/>
          </a:xfrm>
          <a:prstGeom prst="rect">
            <a:avLst/>
          </a:prstGeom>
        </p:spPr>
      </p:pic>
      <p:pic>
        <p:nvPicPr>
          <p:cNvPr id="16" name="object 16"/>
          <p:cNvPicPr/>
          <p:nvPr/>
        </p:nvPicPr>
        <p:blipFill>
          <a:blip r:embed="rId3" cstate="print"/>
          <a:stretch>
            <a:fillRect/>
          </a:stretch>
        </p:blipFill>
        <p:spPr>
          <a:xfrm>
            <a:off x="3798376" y="3649152"/>
            <a:ext cx="6541291" cy="203050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35849" y="0"/>
            <a:ext cx="14630400" cy="8229600"/>
          </a:xfrm>
          <a:prstGeom prst="rect">
            <a:avLst/>
          </a:prstGeom>
          <a:solidFill>
            <a:srgbClr val="FBFCFE"/>
          </a:solidFill>
          <a:ln/>
        </p:spPr>
        <p:txBody>
          <a:bodyPr/>
          <a:lstStyle/>
          <a:p>
            <a:endParaRPr lang="en-IN" dirty="0"/>
          </a:p>
        </p:txBody>
      </p:sp>
      <p:pic>
        <p:nvPicPr>
          <p:cNvPr id="4" name="Image 0" descr="preencoded.png"/>
          <p:cNvPicPr>
            <a:picLocks noChangeAspect="1"/>
          </p:cNvPicPr>
          <p:nvPr/>
        </p:nvPicPr>
        <p:blipFill>
          <a:blip r:embed="rId3"/>
          <a:stretch>
            <a:fillRect/>
          </a:stretch>
        </p:blipFill>
        <p:spPr>
          <a:xfrm>
            <a:off x="9682208" y="777858"/>
            <a:ext cx="4325748" cy="6488622"/>
          </a:xfrm>
          <a:prstGeom prst="rect">
            <a:avLst/>
          </a:prstGeom>
        </p:spPr>
      </p:pic>
      <p:sp>
        <p:nvSpPr>
          <p:cNvPr id="5" name="Text 2"/>
          <p:cNvSpPr/>
          <p:nvPr/>
        </p:nvSpPr>
        <p:spPr>
          <a:xfrm>
            <a:off x="864037" y="1522571"/>
            <a:ext cx="7415927" cy="2129314"/>
          </a:xfrm>
          <a:prstGeom prst="rect">
            <a:avLst/>
          </a:prstGeom>
          <a:noFill/>
          <a:ln/>
        </p:spPr>
        <p:txBody>
          <a:bodyPr wrap="square" rtlCol="0" anchor="t"/>
          <a:lstStyle/>
          <a:p>
            <a:pPr marL="0" indent="0">
              <a:lnSpc>
                <a:spcPts val="8384"/>
              </a:lnSpc>
              <a:buNone/>
            </a:pPr>
            <a:r>
              <a:rPr lang="en-US" sz="6707" dirty="0">
                <a:solidFill>
                  <a:schemeClr val="accent1">
                    <a:lumMod val="50000"/>
                  </a:schemeClr>
                </a:solidFill>
                <a:latin typeface="Roboto Slab" pitchFamily="34" charset="0"/>
                <a:ea typeface="Roboto Slab" pitchFamily="34" charset="-122"/>
                <a:cs typeface="Roboto Slab" pitchFamily="34" charset="-120"/>
              </a:rPr>
              <a:t>Introduction to Optical Fibers</a:t>
            </a:r>
            <a:endParaRPr lang="en-US" sz="6707" dirty="0">
              <a:solidFill>
                <a:schemeClr val="accent1">
                  <a:lumMod val="50000"/>
                </a:schemeClr>
              </a:solidFill>
            </a:endParaRPr>
          </a:p>
        </p:txBody>
      </p:sp>
      <p:sp>
        <p:nvSpPr>
          <p:cNvPr id="6" name="Text 3"/>
          <p:cNvSpPr/>
          <p:nvPr/>
        </p:nvSpPr>
        <p:spPr>
          <a:xfrm>
            <a:off x="864037" y="4022169"/>
            <a:ext cx="7415927" cy="1975247"/>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Optical fibers are thin, flexible strands of glass or plastic that can transmit data in the form of light over long distances with minimal signal loss. These revolutionary communication cables underpin our modern digital world, powering high-speed internet, TV, and telecommunications.</a:t>
            </a:r>
          </a:p>
          <a:p>
            <a:pPr marL="0" indent="0">
              <a:lnSpc>
                <a:spcPts val="3110"/>
              </a:lnSpc>
              <a:buNone/>
            </a:pPr>
            <a:endParaRPr lang="en-US" sz="1944" dirty="0">
              <a:solidFill>
                <a:srgbClr val="15213F"/>
              </a:solidFill>
              <a:latin typeface="Roboto" pitchFamily="34" charset="0"/>
              <a:ea typeface="Roboto" pitchFamily="34" charset="-122"/>
              <a:cs typeface="Roboto" pitchFamily="34" charset="-120"/>
            </a:endParaRPr>
          </a:p>
        </p:txBody>
      </p:sp>
      <p:sp>
        <p:nvSpPr>
          <p:cNvPr id="7" name="Shape 4"/>
          <p:cNvSpPr/>
          <p:nvPr/>
        </p:nvSpPr>
        <p:spPr>
          <a:xfrm>
            <a:off x="864037" y="6293525"/>
            <a:ext cx="394930" cy="394930"/>
          </a:xfrm>
          <a:prstGeom prst="roundRect">
            <a:avLst>
              <a:gd name="adj" fmla="val 23151155"/>
            </a:avLst>
          </a:prstGeom>
          <a:noFill/>
          <a:ln w="7620">
            <a:solidFill>
              <a:srgbClr val="FFFFFF"/>
            </a:solidFill>
            <a:prstDash val="solid"/>
          </a:ln>
        </p:spPr>
      </p:sp>
      <p:sp>
        <p:nvSpPr>
          <p:cNvPr id="15" name="object 6">
            <a:extLst>
              <a:ext uri="{FF2B5EF4-FFF2-40B4-BE49-F238E27FC236}">
                <a16:creationId xmlns:a16="http://schemas.microsoft.com/office/drawing/2014/main" id="{BDB8EE1A-38BD-0D27-FF94-5D4ED52F6262}"/>
              </a:ext>
            </a:extLst>
          </p:cNvPr>
          <p:cNvSpPr/>
          <p:nvPr/>
        </p:nvSpPr>
        <p:spPr>
          <a:xfrm>
            <a:off x="-35849" y="0"/>
            <a:ext cx="1139190" cy="1254760"/>
          </a:xfrm>
          <a:custGeom>
            <a:avLst/>
            <a:gdLst/>
            <a:ahLst/>
            <a:cxnLst/>
            <a:rect l="l" t="t" r="r" b="b"/>
            <a:pathLst>
              <a:path w="1139190" h="1254760">
                <a:moveTo>
                  <a:pt x="1138858" y="0"/>
                </a:moveTo>
                <a:lnTo>
                  <a:pt x="0" y="0"/>
                </a:lnTo>
                <a:lnTo>
                  <a:pt x="0" y="1254350"/>
                </a:lnTo>
                <a:lnTo>
                  <a:pt x="67672" y="1245577"/>
                </a:lnTo>
                <a:lnTo>
                  <a:pt x="133196" y="1233347"/>
                </a:lnTo>
                <a:lnTo>
                  <a:pt x="197271" y="1218221"/>
                </a:lnTo>
                <a:lnTo>
                  <a:pt x="261352" y="1199501"/>
                </a:lnTo>
                <a:lnTo>
                  <a:pt x="323993" y="1177175"/>
                </a:lnTo>
                <a:lnTo>
                  <a:pt x="385192" y="1151978"/>
                </a:lnTo>
                <a:lnTo>
                  <a:pt x="445670" y="1123174"/>
                </a:lnTo>
                <a:lnTo>
                  <a:pt x="503991" y="1091500"/>
                </a:lnTo>
                <a:lnTo>
                  <a:pt x="560153" y="1056944"/>
                </a:lnTo>
                <a:lnTo>
                  <a:pt x="615593" y="1018780"/>
                </a:lnTo>
                <a:lnTo>
                  <a:pt x="668153" y="978458"/>
                </a:lnTo>
                <a:lnTo>
                  <a:pt x="718552" y="935265"/>
                </a:lnTo>
                <a:lnTo>
                  <a:pt x="766791" y="889901"/>
                </a:lnTo>
                <a:lnTo>
                  <a:pt x="812869" y="841666"/>
                </a:lnTo>
                <a:lnTo>
                  <a:pt x="856068" y="791260"/>
                </a:lnTo>
                <a:lnTo>
                  <a:pt x="896391" y="737983"/>
                </a:lnTo>
                <a:lnTo>
                  <a:pt x="933832" y="683259"/>
                </a:lnTo>
                <a:lnTo>
                  <a:pt x="968390" y="627099"/>
                </a:lnTo>
                <a:lnTo>
                  <a:pt x="1000070" y="568070"/>
                </a:lnTo>
                <a:lnTo>
                  <a:pt x="1028868" y="508304"/>
                </a:lnTo>
                <a:lnTo>
                  <a:pt x="1054789" y="447102"/>
                </a:lnTo>
                <a:lnTo>
                  <a:pt x="1076389" y="384466"/>
                </a:lnTo>
                <a:lnTo>
                  <a:pt x="1095830" y="320394"/>
                </a:lnTo>
                <a:lnTo>
                  <a:pt x="1110952" y="256310"/>
                </a:lnTo>
                <a:lnTo>
                  <a:pt x="1123190" y="190791"/>
                </a:lnTo>
                <a:lnTo>
                  <a:pt x="1131827" y="124548"/>
                </a:lnTo>
                <a:lnTo>
                  <a:pt x="1137587" y="58304"/>
                </a:lnTo>
                <a:lnTo>
                  <a:pt x="1138858" y="0"/>
                </a:lnTo>
                <a:close/>
              </a:path>
            </a:pathLst>
          </a:custGeom>
          <a:solidFill>
            <a:srgbClr val="669CD3"/>
          </a:solidFill>
        </p:spPr>
        <p:txBody>
          <a:bodyPr wrap="square" lIns="0" tIns="0" rIns="0" bIns="0" rtlCol="0"/>
          <a:lstStyle/>
          <a:p>
            <a:endParaRPr dirty="0"/>
          </a:p>
        </p:txBody>
      </p:sp>
      <p:sp>
        <p:nvSpPr>
          <p:cNvPr id="16" name="object 10">
            <a:extLst>
              <a:ext uri="{FF2B5EF4-FFF2-40B4-BE49-F238E27FC236}">
                <a16:creationId xmlns:a16="http://schemas.microsoft.com/office/drawing/2014/main" id="{36DD960C-FF52-9D2F-70F4-E5287554AB11}"/>
              </a:ext>
            </a:extLst>
          </p:cNvPr>
          <p:cNvSpPr/>
          <p:nvPr/>
        </p:nvSpPr>
        <p:spPr>
          <a:xfrm>
            <a:off x="13403436" y="0"/>
            <a:ext cx="1209040" cy="1986914"/>
          </a:xfrm>
          <a:custGeom>
            <a:avLst/>
            <a:gdLst/>
            <a:ahLst/>
            <a:cxnLst/>
            <a:rect l="l" t="t" r="r" b="b"/>
            <a:pathLst>
              <a:path w="1209040" h="1986914">
                <a:moveTo>
                  <a:pt x="1208841" y="1230246"/>
                </a:moveTo>
                <a:lnTo>
                  <a:pt x="640734" y="1230392"/>
                </a:lnTo>
                <a:lnTo>
                  <a:pt x="640734" y="1229681"/>
                </a:lnTo>
                <a:lnTo>
                  <a:pt x="607586" y="1228957"/>
                </a:lnTo>
                <a:lnTo>
                  <a:pt x="540655" y="1221756"/>
                </a:lnTo>
                <a:lnTo>
                  <a:pt x="475121" y="1208079"/>
                </a:lnTo>
                <a:lnTo>
                  <a:pt x="411746" y="1187200"/>
                </a:lnTo>
                <a:lnTo>
                  <a:pt x="350657" y="1159845"/>
                </a:lnTo>
                <a:lnTo>
                  <a:pt x="292235" y="1126725"/>
                </a:lnTo>
                <a:lnTo>
                  <a:pt x="238259" y="1087127"/>
                </a:lnTo>
                <a:lnTo>
                  <a:pt x="188600" y="1042488"/>
                </a:lnTo>
                <a:lnTo>
                  <a:pt x="143260" y="992807"/>
                </a:lnTo>
                <a:lnTo>
                  <a:pt x="104397" y="938820"/>
                </a:lnTo>
                <a:lnTo>
                  <a:pt x="70487" y="880504"/>
                </a:lnTo>
                <a:lnTo>
                  <a:pt x="43181" y="819304"/>
                </a:lnTo>
                <a:lnTo>
                  <a:pt x="22987" y="755945"/>
                </a:lnTo>
                <a:lnTo>
                  <a:pt x="8636" y="690428"/>
                </a:lnTo>
                <a:lnTo>
                  <a:pt x="1397" y="623475"/>
                </a:lnTo>
                <a:lnTo>
                  <a:pt x="635" y="590355"/>
                </a:lnTo>
                <a:lnTo>
                  <a:pt x="0" y="589631"/>
                </a:lnTo>
                <a:lnTo>
                  <a:pt x="635" y="589631"/>
                </a:lnTo>
                <a:lnTo>
                  <a:pt x="1397" y="556523"/>
                </a:lnTo>
                <a:lnTo>
                  <a:pt x="4318" y="522678"/>
                </a:lnTo>
                <a:lnTo>
                  <a:pt x="14351" y="456449"/>
                </a:lnTo>
                <a:lnTo>
                  <a:pt x="31623" y="391656"/>
                </a:lnTo>
                <a:lnTo>
                  <a:pt x="56135" y="329732"/>
                </a:lnTo>
                <a:lnTo>
                  <a:pt x="86362" y="269980"/>
                </a:lnTo>
                <a:lnTo>
                  <a:pt x="123066" y="213822"/>
                </a:lnTo>
                <a:lnTo>
                  <a:pt x="164850" y="161259"/>
                </a:lnTo>
                <a:lnTo>
                  <a:pt x="212350" y="114473"/>
                </a:lnTo>
                <a:lnTo>
                  <a:pt x="264167" y="71993"/>
                </a:lnTo>
                <a:lnTo>
                  <a:pt x="320303" y="35278"/>
                </a:lnTo>
                <a:lnTo>
                  <a:pt x="380122" y="5040"/>
                </a:lnTo>
                <a:lnTo>
                  <a:pt x="392169" y="0"/>
                </a:lnTo>
              </a:path>
              <a:path w="1209040" h="1986914">
                <a:moveTo>
                  <a:pt x="1208841" y="1986203"/>
                </a:moveTo>
                <a:lnTo>
                  <a:pt x="640734" y="1986352"/>
                </a:lnTo>
                <a:lnTo>
                  <a:pt x="640734" y="1985628"/>
                </a:lnTo>
                <a:lnTo>
                  <a:pt x="607586" y="1984904"/>
                </a:lnTo>
                <a:lnTo>
                  <a:pt x="540655" y="1977703"/>
                </a:lnTo>
                <a:lnTo>
                  <a:pt x="475121" y="1964026"/>
                </a:lnTo>
                <a:lnTo>
                  <a:pt x="411746" y="1943147"/>
                </a:lnTo>
                <a:lnTo>
                  <a:pt x="350657" y="1915792"/>
                </a:lnTo>
                <a:lnTo>
                  <a:pt x="292235" y="1882672"/>
                </a:lnTo>
                <a:lnTo>
                  <a:pt x="238259" y="1843074"/>
                </a:lnTo>
                <a:lnTo>
                  <a:pt x="188600" y="1798435"/>
                </a:lnTo>
                <a:lnTo>
                  <a:pt x="143260" y="1748766"/>
                </a:lnTo>
                <a:lnTo>
                  <a:pt x="104397" y="1694768"/>
                </a:lnTo>
                <a:lnTo>
                  <a:pt x="70487" y="1636451"/>
                </a:lnTo>
                <a:lnTo>
                  <a:pt x="43181" y="1575251"/>
                </a:lnTo>
                <a:lnTo>
                  <a:pt x="22987" y="1511905"/>
                </a:lnTo>
                <a:lnTo>
                  <a:pt x="8636" y="1446375"/>
                </a:lnTo>
                <a:lnTo>
                  <a:pt x="1397" y="1379422"/>
                </a:lnTo>
                <a:lnTo>
                  <a:pt x="635" y="1346314"/>
                </a:lnTo>
                <a:lnTo>
                  <a:pt x="0" y="1345590"/>
                </a:lnTo>
                <a:lnTo>
                  <a:pt x="635" y="1345590"/>
                </a:lnTo>
                <a:lnTo>
                  <a:pt x="1397" y="1312470"/>
                </a:lnTo>
                <a:lnTo>
                  <a:pt x="4318" y="1278625"/>
                </a:lnTo>
                <a:lnTo>
                  <a:pt x="14351" y="1212396"/>
                </a:lnTo>
                <a:lnTo>
                  <a:pt x="31623" y="1147603"/>
                </a:lnTo>
                <a:lnTo>
                  <a:pt x="56135" y="1085679"/>
                </a:lnTo>
                <a:lnTo>
                  <a:pt x="86362" y="1025927"/>
                </a:lnTo>
                <a:lnTo>
                  <a:pt x="123066" y="969770"/>
                </a:lnTo>
                <a:lnTo>
                  <a:pt x="164850" y="917218"/>
                </a:lnTo>
                <a:lnTo>
                  <a:pt x="212350" y="870420"/>
                </a:lnTo>
                <a:lnTo>
                  <a:pt x="264167" y="827940"/>
                </a:lnTo>
                <a:lnTo>
                  <a:pt x="320303" y="791225"/>
                </a:lnTo>
                <a:lnTo>
                  <a:pt x="380122" y="760987"/>
                </a:lnTo>
                <a:lnTo>
                  <a:pt x="442735" y="737226"/>
                </a:lnTo>
                <a:lnTo>
                  <a:pt x="506872" y="719955"/>
                </a:lnTo>
                <a:lnTo>
                  <a:pt x="573041" y="709147"/>
                </a:lnTo>
                <a:lnTo>
                  <a:pt x="639972" y="705553"/>
                </a:lnTo>
                <a:lnTo>
                  <a:pt x="1208841" y="705553"/>
                </a:lnTo>
              </a:path>
            </a:pathLst>
          </a:custGeom>
          <a:ln w="18719">
            <a:solidFill>
              <a:srgbClr val="1C365F"/>
            </a:solidFill>
          </a:ln>
        </p:spPr>
        <p:txBody>
          <a:bodyPr wrap="square" lIns="0" tIns="0" rIns="0" bIns="0" rtlCol="0"/>
          <a:lstStyle/>
          <a:p>
            <a:endParaRPr/>
          </a:p>
        </p:txBody>
      </p:sp>
      <p:grpSp>
        <p:nvGrpSpPr>
          <p:cNvPr id="17" name="object 7">
            <a:extLst>
              <a:ext uri="{FF2B5EF4-FFF2-40B4-BE49-F238E27FC236}">
                <a16:creationId xmlns:a16="http://schemas.microsoft.com/office/drawing/2014/main" id="{1D548117-6EF9-A370-06F7-E0E1AF63D575}"/>
              </a:ext>
            </a:extLst>
          </p:cNvPr>
          <p:cNvGrpSpPr/>
          <p:nvPr/>
        </p:nvGrpSpPr>
        <p:grpSpPr>
          <a:xfrm>
            <a:off x="13412234" y="5699125"/>
            <a:ext cx="1279525" cy="2530475"/>
            <a:chOff x="17046702" y="7756562"/>
            <a:chExt cx="1279525" cy="2530475"/>
          </a:xfrm>
        </p:grpSpPr>
        <p:sp>
          <p:nvSpPr>
            <p:cNvPr id="18" name="object 8">
              <a:extLst>
                <a:ext uri="{FF2B5EF4-FFF2-40B4-BE49-F238E27FC236}">
                  <a16:creationId xmlns:a16="http://schemas.microsoft.com/office/drawing/2014/main" id="{D79ED3E0-CCFC-3413-3D78-9FE300E1C857}"/>
                </a:ext>
              </a:extLst>
            </p:cNvPr>
            <p:cNvSpPr/>
            <p:nvPr/>
          </p:nvSpPr>
          <p:spPr>
            <a:xfrm>
              <a:off x="17046702" y="8603053"/>
              <a:ext cx="1241425" cy="1684020"/>
            </a:xfrm>
            <a:custGeom>
              <a:avLst/>
              <a:gdLst/>
              <a:ahLst/>
              <a:cxnLst/>
              <a:rect l="l" t="t" r="r" b="b"/>
              <a:pathLst>
                <a:path w="1241425" h="1684020">
                  <a:moveTo>
                    <a:pt x="1241296" y="0"/>
                  </a:moveTo>
                  <a:lnTo>
                    <a:pt x="1174467" y="3078"/>
                  </a:lnTo>
                  <a:lnTo>
                    <a:pt x="1126666" y="7588"/>
                  </a:lnTo>
                  <a:lnTo>
                    <a:pt x="1079395" y="13845"/>
                  </a:lnTo>
                  <a:lnTo>
                    <a:pt x="1032685" y="21817"/>
                  </a:lnTo>
                  <a:lnTo>
                    <a:pt x="986571" y="31469"/>
                  </a:lnTo>
                  <a:lnTo>
                    <a:pt x="941085" y="42769"/>
                  </a:lnTo>
                  <a:lnTo>
                    <a:pt x="896260" y="55685"/>
                  </a:lnTo>
                  <a:lnTo>
                    <a:pt x="852128" y="70182"/>
                  </a:lnTo>
                  <a:lnTo>
                    <a:pt x="808724" y="86230"/>
                  </a:lnTo>
                  <a:lnTo>
                    <a:pt x="766080" y="103794"/>
                  </a:lnTo>
                  <a:lnTo>
                    <a:pt x="724229" y="122841"/>
                  </a:lnTo>
                  <a:lnTo>
                    <a:pt x="683203" y="143339"/>
                  </a:lnTo>
                  <a:lnTo>
                    <a:pt x="643037" y="165254"/>
                  </a:lnTo>
                  <a:lnTo>
                    <a:pt x="603762" y="188555"/>
                  </a:lnTo>
                  <a:lnTo>
                    <a:pt x="565412" y="213207"/>
                  </a:lnTo>
                  <a:lnTo>
                    <a:pt x="528019" y="239178"/>
                  </a:lnTo>
                  <a:lnTo>
                    <a:pt x="491618" y="266435"/>
                  </a:lnTo>
                  <a:lnTo>
                    <a:pt x="456240" y="294946"/>
                  </a:lnTo>
                  <a:lnTo>
                    <a:pt x="421919" y="324676"/>
                  </a:lnTo>
                  <a:lnTo>
                    <a:pt x="388687" y="355594"/>
                  </a:lnTo>
                  <a:lnTo>
                    <a:pt x="356578" y="387665"/>
                  </a:lnTo>
                  <a:lnTo>
                    <a:pt x="325625" y="420859"/>
                  </a:lnTo>
                  <a:lnTo>
                    <a:pt x="295860" y="455140"/>
                  </a:lnTo>
                  <a:lnTo>
                    <a:pt x="267317" y="490477"/>
                  </a:lnTo>
                  <a:lnTo>
                    <a:pt x="240028" y="526837"/>
                  </a:lnTo>
                  <a:lnTo>
                    <a:pt x="214027" y="564187"/>
                  </a:lnTo>
                  <a:lnTo>
                    <a:pt x="189346" y="602493"/>
                  </a:lnTo>
                  <a:lnTo>
                    <a:pt x="166018" y="641723"/>
                  </a:lnTo>
                  <a:lnTo>
                    <a:pt x="144077" y="681843"/>
                  </a:lnTo>
                  <a:lnTo>
                    <a:pt x="123555" y="722822"/>
                  </a:lnTo>
                  <a:lnTo>
                    <a:pt x="104485" y="764626"/>
                  </a:lnTo>
                  <a:lnTo>
                    <a:pt x="86901" y="807222"/>
                  </a:lnTo>
                  <a:lnTo>
                    <a:pt x="70835" y="850577"/>
                  </a:lnTo>
                  <a:lnTo>
                    <a:pt x="56320" y="894658"/>
                  </a:lnTo>
                  <a:lnTo>
                    <a:pt x="43389" y="939433"/>
                  </a:lnTo>
                  <a:lnTo>
                    <a:pt x="32075" y="984868"/>
                  </a:lnTo>
                  <a:lnTo>
                    <a:pt x="22412" y="1030930"/>
                  </a:lnTo>
                  <a:lnTo>
                    <a:pt x="14431" y="1077587"/>
                  </a:lnTo>
                  <a:lnTo>
                    <a:pt x="8167" y="1124806"/>
                  </a:lnTo>
                  <a:lnTo>
                    <a:pt x="3651" y="1172553"/>
                  </a:lnTo>
                  <a:lnTo>
                    <a:pt x="918" y="1220796"/>
                  </a:lnTo>
                  <a:lnTo>
                    <a:pt x="0" y="1269502"/>
                  </a:lnTo>
                  <a:lnTo>
                    <a:pt x="918" y="1318209"/>
                  </a:lnTo>
                  <a:lnTo>
                    <a:pt x="3651" y="1366455"/>
                  </a:lnTo>
                  <a:lnTo>
                    <a:pt x="8167" y="1414208"/>
                  </a:lnTo>
                  <a:lnTo>
                    <a:pt x="14431" y="1461433"/>
                  </a:lnTo>
                  <a:lnTo>
                    <a:pt x="22412" y="1508100"/>
                  </a:lnTo>
                  <a:lnTo>
                    <a:pt x="32075" y="1554173"/>
                  </a:lnTo>
                  <a:lnTo>
                    <a:pt x="43389" y="1599621"/>
                  </a:lnTo>
                  <a:lnTo>
                    <a:pt x="56320" y="1644410"/>
                  </a:lnTo>
                  <a:lnTo>
                    <a:pt x="69333" y="1683944"/>
                  </a:lnTo>
                  <a:lnTo>
                    <a:pt x="1241296" y="1683944"/>
                  </a:lnTo>
                  <a:lnTo>
                    <a:pt x="1241296" y="0"/>
                  </a:lnTo>
                  <a:close/>
                </a:path>
              </a:pathLst>
            </a:custGeom>
            <a:solidFill>
              <a:srgbClr val="2F5FAA"/>
            </a:solidFill>
          </p:spPr>
          <p:txBody>
            <a:bodyPr wrap="square" lIns="0" tIns="0" rIns="0" bIns="0" rtlCol="0"/>
            <a:lstStyle/>
            <a:p>
              <a:endParaRPr/>
            </a:p>
          </p:txBody>
        </p:sp>
        <p:sp>
          <p:nvSpPr>
            <p:cNvPr id="19" name="object 9">
              <a:extLst>
                <a:ext uri="{FF2B5EF4-FFF2-40B4-BE49-F238E27FC236}">
                  <a16:creationId xmlns:a16="http://schemas.microsoft.com/office/drawing/2014/main" id="{42341608-A35E-9F79-E017-73D1A206FABD}"/>
                </a:ext>
              </a:extLst>
            </p:cNvPr>
            <p:cNvSpPr/>
            <p:nvPr/>
          </p:nvSpPr>
          <p:spPr>
            <a:xfrm>
              <a:off x="17516172" y="7794716"/>
              <a:ext cx="772160" cy="1281430"/>
            </a:xfrm>
            <a:custGeom>
              <a:avLst/>
              <a:gdLst/>
              <a:ahLst/>
              <a:cxnLst/>
              <a:rect l="l" t="t" r="r" b="b"/>
              <a:pathLst>
                <a:path w="772159" h="1281429">
                  <a:moveTo>
                    <a:pt x="0" y="1280842"/>
                  </a:moveTo>
                  <a:lnTo>
                    <a:pt x="1396" y="0"/>
                  </a:lnTo>
                </a:path>
                <a:path w="772159" h="1281429">
                  <a:moveTo>
                    <a:pt x="0" y="645827"/>
                  </a:moveTo>
                  <a:lnTo>
                    <a:pt x="771726" y="711"/>
                  </a:lnTo>
                </a:path>
                <a:path w="772159" h="1281429">
                  <a:moveTo>
                    <a:pt x="0" y="632859"/>
                  </a:moveTo>
                  <a:lnTo>
                    <a:pt x="770202" y="1280842"/>
                  </a:lnTo>
                </a:path>
                <a:path w="772159" h="1281429">
                  <a:moveTo>
                    <a:pt x="7873" y="637902"/>
                  </a:moveTo>
                  <a:lnTo>
                    <a:pt x="771726" y="636454"/>
                  </a:lnTo>
                </a:path>
              </a:pathLst>
            </a:custGeom>
            <a:ln w="76312">
              <a:solidFill>
                <a:srgbClr val="99D5F0"/>
              </a:solidFill>
            </a:ln>
          </p:spPr>
          <p:txBody>
            <a:bodyPr wrap="square" lIns="0" tIns="0" rIns="0" bIns="0" rtlCol="0"/>
            <a:lstStyle/>
            <a:p>
              <a:endParaRPr/>
            </a:p>
          </p:txBody>
        </p:sp>
      </p:grpSp>
      <p:grpSp>
        <p:nvGrpSpPr>
          <p:cNvPr id="20" name="Group 19">
            <a:extLst>
              <a:ext uri="{FF2B5EF4-FFF2-40B4-BE49-F238E27FC236}">
                <a16:creationId xmlns:a16="http://schemas.microsoft.com/office/drawing/2014/main" id="{D20750CD-4C35-9C34-E3ED-B0C94D051728}"/>
              </a:ext>
            </a:extLst>
          </p:cNvPr>
          <p:cNvGrpSpPr/>
          <p:nvPr/>
        </p:nvGrpSpPr>
        <p:grpSpPr>
          <a:xfrm>
            <a:off x="401147" y="7588494"/>
            <a:ext cx="1271130" cy="277495"/>
            <a:chOff x="365760" y="9627119"/>
            <a:chExt cx="1271130" cy="277495"/>
          </a:xfrm>
        </p:grpSpPr>
        <p:sp>
          <p:nvSpPr>
            <p:cNvPr id="21" name="object 3">
              <a:extLst>
                <a:ext uri="{FF2B5EF4-FFF2-40B4-BE49-F238E27FC236}">
                  <a16:creationId xmlns:a16="http://schemas.microsoft.com/office/drawing/2014/main" id="{73991BB1-965C-2420-A8CE-C4ED78388996}"/>
                </a:ext>
              </a:extLst>
            </p:cNvPr>
            <p:cNvSpPr/>
            <p:nvPr/>
          </p:nvSpPr>
          <p:spPr>
            <a:xfrm>
              <a:off x="1360030" y="9627119"/>
              <a:ext cx="276860" cy="277495"/>
            </a:xfrm>
            <a:custGeom>
              <a:avLst/>
              <a:gdLst/>
              <a:ahLst/>
              <a:cxnLst/>
              <a:rect l="l" t="t" r="r" b="b"/>
              <a:pathLst>
                <a:path w="276860" h="277495">
                  <a:moveTo>
                    <a:pt x="136791" y="0"/>
                  </a:moveTo>
                  <a:lnTo>
                    <a:pt x="0" y="139640"/>
                  </a:lnTo>
                  <a:lnTo>
                    <a:pt x="69837" y="208741"/>
                  </a:lnTo>
                  <a:lnTo>
                    <a:pt x="139674" y="277117"/>
                  </a:lnTo>
                  <a:lnTo>
                    <a:pt x="276466" y="136762"/>
                  </a:lnTo>
                  <a:lnTo>
                    <a:pt x="136791" y="0"/>
                  </a:lnTo>
                  <a:close/>
                </a:path>
              </a:pathLst>
            </a:custGeom>
            <a:solidFill>
              <a:srgbClr val="669CD3"/>
            </a:solidFill>
          </p:spPr>
          <p:txBody>
            <a:bodyPr wrap="square" lIns="0" tIns="0" rIns="0" bIns="0" rtlCol="0"/>
            <a:lstStyle/>
            <a:p>
              <a:endParaRPr/>
            </a:p>
          </p:txBody>
        </p:sp>
        <p:sp>
          <p:nvSpPr>
            <p:cNvPr id="22" name="object 4">
              <a:extLst>
                <a:ext uri="{FF2B5EF4-FFF2-40B4-BE49-F238E27FC236}">
                  <a16:creationId xmlns:a16="http://schemas.microsoft.com/office/drawing/2014/main" id="{8B5D7152-93C2-DE03-667C-FD65D31C7695}"/>
                </a:ext>
              </a:extLst>
            </p:cNvPr>
            <p:cNvSpPr/>
            <p:nvPr/>
          </p:nvSpPr>
          <p:spPr>
            <a:xfrm>
              <a:off x="863253" y="9627119"/>
              <a:ext cx="276860" cy="277495"/>
            </a:xfrm>
            <a:custGeom>
              <a:avLst/>
              <a:gdLst/>
              <a:ahLst/>
              <a:cxnLst/>
              <a:rect l="l" t="t" r="r" b="b"/>
              <a:pathLst>
                <a:path w="276859" h="277495">
                  <a:moveTo>
                    <a:pt x="136792" y="0"/>
                  </a:moveTo>
                  <a:lnTo>
                    <a:pt x="0" y="139640"/>
                  </a:lnTo>
                  <a:lnTo>
                    <a:pt x="69834" y="208741"/>
                  </a:lnTo>
                  <a:lnTo>
                    <a:pt x="139674" y="277117"/>
                  </a:lnTo>
                  <a:lnTo>
                    <a:pt x="276467" y="136762"/>
                  </a:lnTo>
                  <a:lnTo>
                    <a:pt x="136792" y="0"/>
                  </a:lnTo>
                  <a:close/>
                </a:path>
              </a:pathLst>
            </a:custGeom>
            <a:solidFill>
              <a:srgbClr val="669CD3"/>
            </a:solidFill>
          </p:spPr>
          <p:txBody>
            <a:bodyPr wrap="square" lIns="0" tIns="0" rIns="0" bIns="0" rtlCol="0"/>
            <a:lstStyle/>
            <a:p>
              <a:endParaRPr/>
            </a:p>
          </p:txBody>
        </p:sp>
        <p:sp>
          <p:nvSpPr>
            <p:cNvPr id="23" name="object 5">
              <a:extLst>
                <a:ext uri="{FF2B5EF4-FFF2-40B4-BE49-F238E27FC236}">
                  <a16:creationId xmlns:a16="http://schemas.microsoft.com/office/drawing/2014/main" id="{BB27DEDF-20B9-905A-BF6F-F778D899B270}"/>
                </a:ext>
              </a:extLst>
            </p:cNvPr>
            <p:cNvSpPr/>
            <p:nvPr/>
          </p:nvSpPr>
          <p:spPr>
            <a:xfrm>
              <a:off x="365760" y="9627119"/>
              <a:ext cx="276860" cy="277495"/>
            </a:xfrm>
            <a:custGeom>
              <a:avLst/>
              <a:gdLst/>
              <a:ahLst/>
              <a:cxnLst/>
              <a:rect l="l" t="t" r="r" b="b"/>
              <a:pathLst>
                <a:path w="276859" h="277495">
                  <a:moveTo>
                    <a:pt x="136792" y="0"/>
                  </a:moveTo>
                  <a:lnTo>
                    <a:pt x="0" y="139640"/>
                  </a:lnTo>
                  <a:lnTo>
                    <a:pt x="69834" y="208741"/>
                  </a:lnTo>
                  <a:lnTo>
                    <a:pt x="139670" y="277117"/>
                  </a:lnTo>
                  <a:lnTo>
                    <a:pt x="276463" y="136762"/>
                  </a:lnTo>
                  <a:lnTo>
                    <a:pt x="136792" y="0"/>
                  </a:lnTo>
                  <a:close/>
                </a:path>
              </a:pathLst>
            </a:custGeom>
            <a:solidFill>
              <a:srgbClr val="669CD3"/>
            </a:solidFill>
          </p:spPr>
          <p:txBody>
            <a:bodyPr wrap="square" lIns="0" tIns="0" rIns="0" bIns="0" rtlCol="0"/>
            <a:lstStyle/>
            <a:p>
              <a:endParaRPr/>
            </a:p>
          </p:txBody>
        </p:sp>
      </p:grpSp>
      <p:grpSp>
        <p:nvGrpSpPr>
          <p:cNvPr id="24" name="Group 23">
            <a:extLst>
              <a:ext uri="{FF2B5EF4-FFF2-40B4-BE49-F238E27FC236}">
                <a16:creationId xmlns:a16="http://schemas.microsoft.com/office/drawing/2014/main" id="{E6538498-41CE-0A30-0892-B2F8BC9CF794}"/>
              </a:ext>
            </a:extLst>
          </p:cNvPr>
          <p:cNvGrpSpPr/>
          <p:nvPr/>
        </p:nvGrpSpPr>
        <p:grpSpPr>
          <a:xfrm>
            <a:off x="1837550" y="7588493"/>
            <a:ext cx="1271130" cy="277495"/>
            <a:chOff x="365760" y="9627119"/>
            <a:chExt cx="1271130" cy="277495"/>
          </a:xfrm>
        </p:grpSpPr>
        <p:sp>
          <p:nvSpPr>
            <p:cNvPr id="25" name="object 3">
              <a:extLst>
                <a:ext uri="{FF2B5EF4-FFF2-40B4-BE49-F238E27FC236}">
                  <a16:creationId xmlns:a16="http://schemas.microsoft.com/office/drawing/2014/main" id="{10D10715-554E-1BE0-EDEE-3C4D27D6D005}"/>
                </a:ext>
              </a:extLst>
            </p:cNvPr>
            <p:cNvSpPr/>
            <p:nvPr/>
          </p:nvSpPr>
          <p:spPr>
            <a:xfrm>
              <a:off x="1360030" y="9627119"/>
              <a:ext cx="276860" cy="277495"/>
            </a:xfrm>
            <a:custGeom>
              <a:avLst/>
              <a:gdLst/>
              <a:ahLst/>
              <a:cxnLst/>
              <a:rect l="l" t="t" r="r" b="b"/>
              <a:pathLst>
                <a:path w="276860" h="277495">
                  <a:moveTo>
                    <a:pt x="136791" y="0"/>
                  </a:moveTo>
                  <a:lnTo>
                    <a:pt x="0" y="139640"/>
                  </a:lnTo>
                  <a:lnTo>
                    <a:pt x="69837" y="208741"/>
                  </a:lnTo>
                  <a:lnTo>
                    <a:pt x="139674" y="277117"/>
                  </a:lnTo>
                  <a:lnTo>
                    <a:pt x="276466" y="136762"/>
                  </a:lnTo>
                  <a:lnTo>
                    <a:pt x="136791" y="0"/>
                  </a:lnTo>
                  <a:close/>
                </a:path>
              </a:pathLst>
            </a:custGeom>
            <a:solidFill>
              <a:srgbClr val="669CD3"/>
            </a:solidFill>
          </p:spPr>
          <p:txBody>
            <a:bodyPr wrap="square" lIns="0" tIns="0" rIns="0" bIns="0" rtlCol="0"/>
            <a:lstStyle/>
            <a:p>
              <a:endParaRPr/>
            </a:p>
          </p:txBody>
        </p:sp>
        <p:sp>
          <p:nvSpPr>
            <p:cNvPr id="26" name="object 4">
              <a:extLst>
                <a:ext uri="{FF2B5EF4-FFF2-40B4-BE49-F238E27FC236}">
                  <a16:creationId xmlns:a16="http://schemas.microsoft.com/office/drawing/2014/main" id="{AC8959FD-80DA-DEAC-5C05-5F3EDD113980}"/>
                </a:ext>
              </a:extLst>
            </p:cNvPr>
            <p:cNvSpPr/>
            <p:nvPr/>
          </p:nvSpPr>
          <p:spPr>
            <a:xfrm>
              <a:off x="863253" y="9627119"/>
              <a:ext cx="276860" cy="277495"/>
            </a:xfrm>
            <a:custGeom>
              <a:avLst/>
              <a:gdLst/>
              <a:ahLst/>
              <a:cxnLst/>
              <a:rect l="l" t="t" r="r" b="b"/>
              <a:pathLst>
                <a:path w="276859" h="277495">
                  <a:moveTo>
                    <a:pt x="136792" y="0"/>
                  </a:moveTo>
                  <a:lnTo>
                    <a:pt x="0" y="139640"/>
                  </a:lnTo>
                  <a:lnTo>
                    <a:pt x="69834" y="208741"/>
                  </a:lnTo>
                  <a:lnTo>
                    <a:pt x="139674" y="277117"/>
                  </a:lnTo>
                  <a:lnTo>
                    <a:pt x="276467" y="136762"/>
                  </a:lnTo>
                  <a:lnTo>
                    <a:pt x="136792" y="0"/>
                  </a:lnTo>
                  <a:close/>
                </a:path>
              </a:pathLst>
            </a:custGeom>
            <a:solidFill>
              <a:srgbClr val="669CD3"/>
            </a:solidFill>
          </p:spPr>
          <p:txBody>
            <a:bodyPr wrap="square" lIns="0" tIns="0" rIns="0" bIns="0" rtlCol="0"/>
            <a:lstStyle/>
            <a:p>
              <a:endParaRPr/>
            </a:p>
          </p:txBody>
        </p:sp>
        <p:sp>
          <p:nvSpPr>
            <p:cNvPr id="27" name="object 5">
              <a:extLst>
                <a:ext uri="{FF2B5EF4-FFF2-40B4-BE49-F238E27FC236}">
                  <a16:creationId xmlns:a16="http://schemas.microsoft.com/office/drawing/2014/main" id="{B4EBBEA5-4461-2627-F298-50BC00CA322E}"/>
                </a:ext>
              </a:extLst>
            </p:cNvPr>
            <p:cNvSpPr/>
            <p:nvPr/>
          </p:nvSpPr>
          <p:spPr>
            <a:xfrm>
              <a:off x="365760" y="9627119"/>
              <a:ext cx="276860" cy="277495"/>
            </a:xfrm>
            <a:custGeom>
              <a:avLst/>
              <a:gdLst/>
              <a:ahLst/>
              <a:cxnLst/>
              <a:rect l="l" t="t" r="r" b="b"/>
              <a:pathLst>
                <a:path w="276859" h="277495">
                  <a:moveTo>
                    <a:pt x="136792" y="0"/>
                  </a:moveTo>
                  <a:lnTo>
                    <a:pt x="0" y="139640"/>
                  </a:lnTo>
                  <a:lnTo>
                    <a:pt x="69834" y="208741"/>
                  </a:lnTo>
                  <a:lnTo>
                    <a:pt x="139670" y="277117"/>
                  </a:lnTo>
                  <a:lnTo>
                    <a:pt x="276463" y="136762"/>
                  </a:lnTo>
                  <a:lnTo>
                    <a:pt x="136792" y="0"/>
                  </a:lnTo>
                  <a:close/>
                </a:path>
              </a:pathLst>
            </a:custGeom>
            <a:solidFill>
              <a:srgbClr val="669CD3"/>
            </a:solidFill>
          </p:spPr>
          <p:txBody>
            <a:bodyPr wrap="square" lIns="0" tIns="0" rIns="0" bIns="0" rtlCol="0"/>
            <a:lstStyle/>
            <a:p>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txBody>
          <a:bodyPr/>
          <a:lstStyle/>
          <a:p>
            <a:endParaRPr lang="en-IN" dirty="0"/>
          </a:p>
        </p:txBody>
      </p:sp>
      <p:sp>
        <p:nvSpPr>
          <p:cNvPr id="5" name="Text 2"/>
          <p:cNvSpPr/>
          <p:nvPr/>
        </p:nvSpPr>
        <p:spPr>
          <a:xfrm>
            <a:off x="905114" y="622061"/>
            <a:ext cx="7124938" cy="771525"/>
          </a:xfrm>
          <a:prstGeom prst="rect">
            <a:avLst/>
          </a:prstGeom>
          <a:noFill/>
          <a:ln/>
        </p:spPr>
        <p:txBody>
          <a:bodyPr wrap="none" rtlCol="0" anchor="t"/>
          <a:lstStyle/>
          <a:p>
            <a:pPr marL="0" indent="0">
              <a:lnSpc>
                <a:spcPts val="6075"/>
              </a:lnSpc>
              <a:buNone/>
            </a:pPr>
            <a:r>
              <a:rPr lang="en-US" sz="4860" dirty="0">
                <a:solidFill>
                  <a:schemeClr val="accent1">
                    <a:lumMod val="50000"/>
                  </a:schemeClr>
                </a:solidFill>
                <a:latin typeface="Roboto Slab" pitchFamily="34" charset="0"/>
                <a:ea typeface="Roboto Slab" pitchFamily="34" charset="-122"/>
                <a:cs typeface="Roboto Slab" pitchFamily="34" charset="-120"/>
              </a:rPr>
              <a:t>What are Optical</a:t>
            </a:r>
          </a:p>
          <a:p>
            <a:pPr marL="0" indent="0">
              <a:lnSpc>
                <a:spcPts val="6075"/>
              </a:lnSpc>
              <a:buNone/>
            </a:pPr>
            <a:r>
              <a:rPr lang="en-US" sz="4860" dirty="0">
                <a:solidFill>
                  <a:schemeClr val="accent1">
                    <a:lumMod val="50000"/>
                  </a:schemeClr>
                </a:solidFill>
                <a:latin typeface="Roboto Slab" pitchFamily="34" charset="0"/>
                <a:ea typeface="Roboto Slab" pitchFamily="34" charset="-122"/>
                <a:cs typeface="Roboto Slab" pitchFamily="34" charset="-120"/>
              </a:rPr>
              <a:t> Fibers?</a:t>
            </a:r>
            <a:endParaRPr lang="en-US" sz="4860" dirty="0">
              <a:solidFill>
                <a:schemeClr val="accent1">
                  <a:lumMod val="50000"/>
                </a:schemeClr>
              </a:solidFill>
            </a:endParaRPr>
          </a:p>
        </p:txBody>
      </p:sp>
      <p:sp>
        <p:nvSpPr>
          <p:cNvPr id="6" name="Text 3"/>
          <p:cNvSpPr/>
          <p:nvPr/>
        </p:nvSpPr>
        <p:spPr>
          <a:xfrm>
            <a:off x="6520808" y="555373"/>
            <a:ext cx="7124937" cy="1975247"/>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Optical fibers are thin, flexible strands of transparent glass or plastic that are capable of transmitting light signals over long distances. They are the backbone of modern telecommunication networks, enabling high-speed internet, cable TV, and voice communications.</a:t>
            </a:r>
            <a:endParaRPr lang="en-US" sz="1944" dirty="0"/>
          </a:p>
        </p:txBody>
      </p:sp>
      <p:sp>
        <p:nvSpPr>
          <p:cNvPr id="7" name="Text 4"/>
          <p:cNvSpPr/>
          <p:nvPr/>
        </p:nvSpPr>
        <p:spPr>
          <a:xfrm>
            <a:off x="905114" y="2914363"/>
            <a:ext cx="12771975" cy="1580198"/>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Optical fibers work by total internal reflection, guiding light through the core of the fiber with minimal loss or distortion. This allows for efficient and reliable data transmission compared to traditional copper wires.</a:t>
            </a:r>
            <a:endParaRPr lang="en-US" sz="1944" dirty="0"/>
          </a:p>
        </p:txBody>
      </p:sp>
      <p:sp>
        <p:nvSpPr>
          <p:cNvPr id="10" name="object 3">
            <a:extLst>
              <a:ext uri="{FF2B5EF4-FFF2-40B4-BE49-F238E27FC236}">
                <a16:creationId xmlns:a16="http://schemas.microsoft.com/office/drawing/2014/main" id="{A55E4F0C-391E-7A87-96BD-64D4F7DE54DD}"/>
              </a:ext>
            </a:extLst>
          </p:cNvPr>
          <p:cNvSpPr/>
          <p:nvPr/>
        </p:nvSpPr>
        <p:spPr>
          <a:xfrm>
            <a:off x="0" y="0"/>
            <a:ext cx="1139190" cy="1254760"/>
          </a:xfrm>
          <a:custGeom>
            <a:avLst/>
            <a:gdLst/>
            <a:ahLst/>
            <a:cxnLst/>
            <a:rect l="l" t="t" r="r" b="b"/>
            <a:pathLst>
              <a:path w="1139190" h="1254760">
                <a:moveTo>
                  <a:pt x="1138864" y="0"/>
                </a:moveTo>
                <a:lnTo>
                  <a:pt x="0" y="0"/>
                </a:lnTo>
                <a:lnTo>
                  <a:pt x="0" y="1254351"/>
                </a:lnTo>
                <a:lnTo>
                  <a:pt x="67677" y="1245589"/>
                </a:lnTo>
                <a:lnTo>
                  <a:pt x="133196" y="1233359"/>
                </a:lnTo>
                <a:lnTo>
                  <a:pt x="197276" y="1218234"/>
                </a:lnTo>
                <a:lnTo>
                  <a:pt x="261357" y="1199514"/>
                </a:lnTo>
                <a:lnTo>
                  <a:pt x="323998" y="1177187"/>
                </a:lnTo>
                <a:lnTo>
                  <a:pt x="385197" y="1151990"/>
                </a:lnTo>
                <a:lnTo>
                  <a:pt x="445676" y="1123187"/>
                </a:lnTo>
                <a:lnTo>
                  <a:pt x="503996" y="1091513"/>
                </a:lnTo>
                <a:lnTo>
                  <a:pt x="560158" y="1056956"/>
                </a:lnTo>
                <a:lnTo>
                  <a:pt x="615598" y="1018793"/>
                </a:lnTo>
                <a:lnTo>
                  <a:pt x="668158" y="978470"/>
                </a:lnTo>
                <a:lnTo>
                  <a:pt x="718557" y="935278"/>
                </a:lnTo>
                <a:lnTo>
                  <a:pt x="766796" y="889913"/>
                </a:lnTo>
                <a:lnTo>
                  <a:pt x="812880" y="841679"/>
                </a:lnTo>
                <a:lnTo>
                  <a:pt x="856079" y="791272"/>
                </a:lnTo>
                <a:lnTo>
                  <a:pt x="896396" y="737996"/>
                </a:lnTo>
                <a:lnTo>
                  <a:pt x="933837" y="683272"/>
                </a:lnTo>
                <a:lnTo>
                  <a:pt x="968400" y="627112"/>
                </a:lnTo>
                <a:lnTo>
                  <a:pt x="1000075" y="568070"/>
                </a:lnTo>
                <a:lnTo>
                  <a:pt x="1028879" y="508316"/>
                </a:lnTo>
                <a:lnTo>
                  <a:pt x="1054799" y="447115"/>
                </a:lnTo>
                <a:lnTo>
                  <a:pt x="1076399" y="384479"/>
                </a:lnTo>
                <a:lnTo>
                  <a:pt x="1095836" y="320394"/>
                </a:lnTo>
                <a:lnTo>
                  <a:pt x="1110957" y="256310"/>
                </a:lnTo>
                <a:lnTo>
                  <a:pt x="1123195" y="190791"/>
                </a:lnTo>
                <a:lnTo>
                  <a:pt x="1131838" y="124560"/>
                </a:lnTo>
                <a:lnTo>
                  <a:pt x="1137597" y="58317"/>
                </a:lnTo>
                <a:lnTo>
                  <a:pt x="1138864" y="0"/>
                </a:lnTo>
                <a:close/>
              </a:path>
            </a:pathLst>
          </a:custGeom>
          <a:solidFill>
            <a:srgbClr val="669CD3"/>
          </a:solidFill>
        </p:spPr>
        <p:txBody>
          <a:bodyPr wrap="square" lIns="0" tIns="0" rIns="0" bIns="0" rtlCol="0"/>
          <a:lstStyle/>
          <a:p>
            <a:endParaRPr/>
          </a:p>
        </p:txBody>
      </p:sp>
      <p:grpSp>
        <p:nvGrpSpPr>
          <p:cNvPr id="14" name="Group 13">
            <a:extLst>
              <a:ext uri="{FF2B5EF4-FFF2-40B4-BE49-F238E27FC236}">
                <a16:creationId xmlns:a16="http://schemas.microsoft.com/office/drawing/2014/main" id="{D8CCD8DA-FDFE-E20D-AC7D-EB4B0A9B670F}"/>
              </a:ext>
            </a:extLst>
          </p:cNvPr>
          <p:cNvGrpSpPr/>
          <p:nvPr/>
        </p:nvGrpSpPr>
        <p:grpSpPr>
          <a:xfrm>
            <a:off x="251460" y="4584036"/>
            <a:ext cx="13673825" cy="3645564"/>
            <a:chOff x="579824" y="5073688"/>
            <a:chExt cx="17037653" cy="5213722"/>
          </a:xfrm>
        </p:grpSpPr>
        <p:sp>
          <p:nvSpPr>
            <p:cNvPr id="15" name="object 5">
              <a:extLst>
                <a:ext uri="{FF2B5EF4-FFF2-40B4-BE49-F238E27FC236}">
                  <a16:creationId xmlns:a16="http://schemas.microsoft.com/office/drawing/2014/main" id="{BBE4D67C-0720-B5A8-DFAB-C3AACDABB26A}"/>
                </a:ext>
              </a:extLst>
            </p:cNvPr>
            <p:cNvSpPr/>
            <p:nvPr/>
          </p:nvSpPr>
          <p:spPr>
            <a:xfrm>
              <a:off x="16335412" y="9514793"/>
              <a:ext cx="1282065" cy="772160"/>
            </a:xfrm>
            <a:custGeom>
              <a:avLst/>
              <a:gdLst/>
              <a:ahLst/>
              <a:cxnLst/>
              <a:rect l="l" t="t" r="r" b="b"/>
              <a:pathLst>
                <a:path w="1282065" h="772159">
                  <a:moveTo>
                    <a:pt x="1280897" y="0"/>
                  </a:moveTo>
                  <a:lnTo>
                    <a:pt x="0" y="1438"/>
                  </a:lnTo>
                </a:path>
                <a:path w="1282065" h="772159">
                  <a:moveTo>
                    <a:pt x="645084" y="0"/>
                  </a:moveTo>
                  <a:lnTo>
                    <a:pt x="0" y="771713"/>
                  </a:lnTo>
                </a:path>
                <a:path w="1282065" h="772159">
                  <a:moveTo>
                    <a:pt x="633653" y="0"/>
                  </a:moveTo>
                  <a:lnTo>
                    <a:pt x="1281659" y="770274"/>
                  </a:lnTo>
                </a:path>
                <a:path w="1282065" h="772159">
                  <a:moveTo>
                    <a:pt x="638607" y="7917"/>
                  </a:moveTo>
                  <a:lnTo>
                    <a:pt x="637209" y="771713"/>
                  </a:lnTo>
                </a:path>
              </a:pathLst>
            </a:custGeom>
            <a:ln w="76313">
              <a:solidFill>
                <a:srgbClr val="99D5F0"/>
              </a:solidFill>
            </a:ln>
          </p:spPr>
          <p:txBody>
            <a:bodyPr wrap="square" lIns="0" tIns="0" rIns="0" bIns="0" rtlCol="0"/>
            <a:lstStyle/>
            <a:p>
              <a:endParaRPr/>
            </a:p>
          </p:txBody>
        </p:sp>
        <p:sp>
          <p:nvSpPr>
            <p:cNvPr id="16" name="object 9">
              <a:extLst>
                <a:ext uri="{FF2B5EF4-FFF2-40B4-BE49-F238E27FC236}">
                  <a16:creationId xmlns:a16="http://schemas.microsoft.com/office/drawing/2014/main" id="{A7CEBADC-1A08-5E24-E016-AC8C9C5A9691}"/>
                </a:ext>
              </a:extLst>
            </p:cNvPr>
            <p:cNvSpPr/>
            <p:nvPr/>
          </p:nvSpPr>
          <p:spPr>
            <a:xfrm>
              <a:off x="8183001" y="9572400"/>
              <a:ext cx="2283460" cy="715010"/>
            </a:xfrm>
            <a:custGeom>
              <a:avLst/>
              <a:gdLst/>
              <a:ahLst/>
              <a:cxnLst/>
              <a:rect l="l" t="t" r="r" b="b"/>
              <a:pathLst>
                <a:path w="2283459" h="715009">
                  <a:moveTo>
                    <a:pt x="0" y="714597"/>
                  </a:moveTo>
                  <a:lnTo>
                    <a:pt x="41557" y="635019"/>
                  </a:lnTo>
                  <a:lnTo>
                    <a:pt x="76824" y="578142"/>
                  </a:lnTo>
                  <a:lnTo>
                    <a:pt x="114277" y="523422"/>
                  </a:lnTo>
                  <a:lnTo>
                    <a:pt x="154587" y="470866"/>
                  </a:lnTo>
                  <a:lnTo>
                    <a:pt x="197792" y="420463"/>
                  </a:lnTo>
                  <a:lnTo>
                    <a:pt x="243868" y="372228"/>
                  </a:lnTo>
                  <a:lnTo>
                    <a:pt x="292102" y="326151"/>
                  </a:lnTo>
                  <a:lnTo>
                    <a:pt x="342508" y="282952"/>
                  </a:lnTo>
                  <a:lnTo>
                    <a:pt x="395061" y="242633"/>
                  </a:lnTo>
                  <a:lnTo>
                    <a:pt x="449773" y="205193"/>
                  </a:lnTo>
                  <a:lnTo>
                    <a:pt x="506656" y="169912"/>
                  </a:lnTo>
                  <a:lnTo>
                    <a:pt x="564974" y="138235"/>
                  </a:lnTo>
                  <a:lnTo>
                    <a:pt x="625452" y="110157"/>
                  </a:lnTo>
                  <a:lnTo>
                    <a:pt x="686653" y="84236"/>
                  </a:lnTo>
                  <a:lnTo>
                    <a:pt x="749289" y="61917"/>
                  </a:lnTo>
                  <a:lnTo>
                    <a:pt x="812650" y="43199"/>
                  </a:lnTo>
                  <a:lnTo>
                    <a:pt x="877445" y="28078"/>
                  </a:lnTo>
                  <a:lnTo>
                    <a:pt x="942964" y="15839"/>
                  </a:lnTo>
                  <a:lnTo>
                    <a:pt x="1009208" y="7198"/>
                  </a:lnTo>
                  <a:lnTo>
                    <a:pt x="1075438" y="1437"/>
                  </a:lnTo>
                  <a:lnTo>
                    <a:pt x="1141681" y="0"/>
                  </a:lnTo>
                  <a:lnTo>
                    <a:pt x="1207925" y="1437"/>
                  </a:lnTo>
                  <a:lnTo>
                    <a:pt x="1274155" y="7198"/>
                  </a:lnTo>
                  <a:lnTo>
                    <a:pt x="1340386" y="15839"/>
                  </a:lnTo>
                  <a:lnTo>
                    <a:pt x="1405905" y="28078"/>
                  </a:lnTo>
                  <a:lnTo>
                    <a:pt x="1470713" y="43199"/>
                  </a:lnTo>
                  <a:lnTo>
                    <a:pt x="1534061" y="61917"/>
                  </a:lnTo>
                  <a:lnTo>
                    <a:pt x="1596710" y="84236"/>
                  </a:lnTo>
                  <a:lnTo>
                    <a:pt x="1657911" y="110157"/>
                  </a:lnTo>
                  <a:lnTo>
                    <a:pt x="1718376" y="138235"/>
                  </a:lnTo>
                  <a:lnTo>
                    <a:pt x="1776707" y="169912"/>
                  </a:lnTo>
                  <a:lnTo>
                    <a:pt x="1833577" y="205193"/>
                  </a:lnTo>
                  <a:lnTo>
                    <a:pt x="1888302" y="242633"/>
                  </a:lnTo>
                  <a:lnTo>
                    <a:pt x="1940854" y="282952"/>
                  </a:lnTo>
                  <a:lnTo>
                    <a:pt x="1991248" y="326151"/>
                  </a:lnTo>
                  <a:lnTo>
                    <a:pt x="2039495" y="372228"/>
                  </a:lnTo>
                  <a:lnTo>
                    <a:pt x="2085571" y="420463"/>
                  </a:lnTo>
                  <a:lnTo>
                    <a:pt x="2128763" y="470866"/>
                  </a:lnTo>
                  <a:lnTo>
                    <a:pt x="2169086" y="523422"/>
                  </a:lnTo>
                  <a:lnTo>
                    <a:pt x="2206526" y="578142"/>
                  </a:lnTo>
                  <a:lnTo>
                    <a:pt x="2241806" y="635019"/>
                  </a:lnTo>
                  <a:lnTo>
                    <a:pt x="2273480" y="693340"/>
                  </a:lnTo>
                  <a:lnTo>
                    <a:pt x="2283350" y="714597"/>
                  </a:lnTo>
                </a:path>
                <a:path w="2283459" h="715009">
                  <a:moveTo>
                    <a:pt x="823939" y="714597"/>
                  </a:moveTo>
                  <a:lnTo>
                    <a:pt x="881052" y="685417"/>
                  </a:lnTo>
                  <a:lnTo>
                    <a:pt x="943688" y="661659"/>
                  </a:lnTo>
                  <a:lnTo>
                    <a:pt x="1008484" y="643661"/>
                  </a:lnTo>
                  <a:lnTo>
                    <a:pt x="1074727" y="633580"/>
                  </a:lnTo>
                  <a:lnTo>
                    <a:pt x="1141681" y="629979"/>
                  </a:lnTo>
                  <a:lnTo>
                    <a:pt x="1175514" y="630698"/>
                  </a:lnTo>
                  <a:lnTo>
                    <a:pt x="1241757" y="637901"/>
                  </a:lnTo>
                  <a:lnTo>
                    <a:pt x="1307277" y="651578"/>
                  </a:lnTo>
                  <a:lnTo>
                    <a:pt x="1371348" y="672459"/>
                  </a:lnTo>
                  <a:lnTo>
                    <a:pt x="1432549" y="699819"/>
                  </a:lnTo>
                  <a:lnTo>
                    <a:pt x="1460086" y="714597"/>
                  </a:lnTo>
                </a:path>
              </a:pathLst>
            </a:custGeom>
            <a:ln w="18719">
              <a:solidFill>
                <a:srgbClr val="1C365F"/>
              </a:solidFill>
            </a:ln>
          </p:spPr>
          <p:txBody>
            <a:bodyPr wrap="square" lIns="0" tIns="0" rIns="0" bIns="0" rtlCol="0"/>
            <a:lstStyle/>
            <a:p>
              <a:endParaRPr/>
            </a:p>
          </p:txBody>
        </p:sp>
        <p:grpSp>
          <p:nvGrpSpPr>
            <p:cNvPr id="17" name="object 10">
              <a:extLst>
                <a:ext uri="{FF2B5EF4-FFF2-40B4-BE49-F238E27FC236}">
                  <a16:creationId xmlns:a16="http://schemas.microsoft.com/office/drawing/2014/main" id="{3D726C2F-7061-D813-B525-AE611DABE7BE}"/>
                </a:ext>
              </a:extLst>
            </p:cNvPr>
            <p:cNvGrpSpPr/>
            <p:nvPr/>
          </p:nvGrpSpPr>
          <p:grpSpPr>
            <a:xfrm>
              <a:off x="1600200" y="5073688"/>
              <a:ext cx="15963900" cy="3886835"/>
              <a:chOff x="1600200" y="5073688"/>
              <a:chExt cx="15963900" cy="3886835"/>
            </a:xfrm>
          </p:grpSpPr>
          <p:pic>
            <p:nvPicPr>
              <p:cNvPr id="19" name="object 11">
                <a:extLst>
                  <a:ext uri="{FF2B5EF4-FFF2-40B4-BE49-F238E27FC236}">
                    <a16:creationId xmlns:a16="http://schemas.microsoft.com/office/drawing/2014/main" id="{431B0686-613E-D748-5FE4-03857B3DBC4A}"/>
                  </a:ext>
                </a:extLst>
              </p:cNvPr>
              <p:cNvPicPr/>
              <p:nvPr/>
            </p:nvPicPr>
            <p:blipFill>
              <a:blip r:embed="rId3" cstate="print"/>
              <a:stretch>
                <a:fillRect/>
              </a:stretch>
            </p:blipFill>
            <p:spPr>
              <a:xfrm>
                <a:off x="1600200" y="5274107"/>
                <a:ext cx="15087599" cy="3686175"/>
              </a:xfrm>
              <a:prstGeom prst="rect">
                <a:avLst/>
              </a:prstGeom>
            </p:spPr>
          </p:pic>
          <p:sp>
            <p:nvSpPr>
              <p:cNvPr id="20" name="object 12">
                <a:extLst>
                  <a:ext uri="{FF2B5EF4-FFF2-40B4-BE49-F238E27FC236}">
                    <a16:creationId xmlns:a16="http://schemas.microsoft.com/office/drawing/2014/main" id="{B6D6D37F-880E-A25E-EDEE-A508BADC4B73}"/>
                  </a:ext>
                </a:extLst>
              </p:cNvPr>
              <p:cNvSpPr/>
              <p:nvPr/>
            </p:nvSpPr>
            <p:spPr>
              <a:xfrm>
                <a:off x="16297147" y="5073688"/>
                <a:ext cx="1266825" cy="2541270"/>
              </a:xfrm>
              <a:custGeom>
                <a:avLst/>
                <a:gdLst/>
                <a:ahLst/>
                <a:cxnLst/>
                <a:rect l="l" t="t" r="r" b="b"/>
                <a:pathLst>
                  <a:path w="1266825" h="2541270">
                    <a:moveTo>
                      <a:pt x="22" y="0"/>
                    </a:moveTo>
                    <a:lnTo>
                      <a:pt x="0" y="2540787"/>
                    </a:lnTo>
                    <a:lnTo>
                      <a:pt x="48751" y="2539868"/>
                    </a:lnTo>
                    <a:lnTo>
                      <a:pt x="97039" y="2537135"/>
                    </a:lnTo>
                    <a:lnTo>
                      <a:pt x="144832" y="2532619"/>
                    </a:lnTo>
                    <a:lnTo>
                      <a:pt x="192096" y="2526355"/>
                    </a:lnTo>
                    <a:lnTo>
                      <a:pt x="238798" y="2518375"/>
                    </a:lnTo>
                    <a:lnTo>
                      <a:pt x="284906" y="2508712"/>
                    </a:lnTo>
                    <a:lnTo>
                      <a:pt x="330386" y="2497399"/>
                    </a:lnTo>
                    <a:lnTo>
                      <a:pt x="375205" y="2484469"/>
                    </a:lnTo>
                    <a:lnTo>
                      <a:pt x="419330" y="2469956"/>
                    </a:lnTo>
                    <a:lnTo>
                      <a:pt x="462729" y="2453892"/>
                    </a:lnTo>
                    <a:lnTo>
                      <a:pt x="505368" y="2436310"/>
                    </a:lnTo>
                    <a:lnTo>
                      <a:pt x="547215" y="2417244"/>
                    </a:lnTo>
                    <a:lnTo>
                      <a:pt x="588236" y="2396726"/>
                    </a:lnTo>
                    <a:lnTo>
                      <a:pt x="628398" y="2374789"/>
                    </a:lnTo>
                    <a:lnTo>
                      <a:pt x="667669" y="2351467"/>
                    </a:lnTo>
                    <a:lnTo>
                      <a:pt x="706016" y="2326793"/>
                    </a:lnTo>
                    <a:lnTo>
                      <a:pt x="743405" y="2300799"/>
                    </a:lnTo>
                    <a:lnTo>
                      <a:pt x="779803" y="2273518"/>
                    </a:lnTo>
                    <a:lnTo>
                      <a:pt x="815178" y="2244984"/>
                    </a:lnTo>
                    <a:lnTo>
                      <a:pt x="849497" y="2215230"/>
                    </a:lnTo>
                    <a:lnTo>
                      <a:pt x="882726" y="2184289"/>
                    </a:lnTo>
                    <a:lnTo>
                      <a:pt x="914832" y="2152193"/>
                    </a:lnTo>
                    <a:lnTo>
                      <a:pt x="945784" y="2118976"/>
                    </a:lnTo>
                    <a:lnTo>
                      <a:pt x="975547" y="2084670"/>
                    </a:lnTo>
                    <a:lnTo>
                      <a:pt x="1004088" y="2049310"/>
                    </a:lnTo>
                    <a:lnTo>
                      <a:pt x="1031376" y="2012927"/>
                    </a:lnTo>
                    <a:lnTo>
                      <a:pt x="1057376" y="1975555"/>
                    </a:lnTo>
                    <a:lnTo>
                      <a:pt x="1082056" y="1937227"/>
                    </a:lnTo>
                    <a:lnTo>
                      <a:pt x="1105382" y="1897976"/>
                    </a:lnTo>
                    <a:lnTo>
                      <a:pt x="1127323" y="1857835"/>
                    </a:lnTo>
                    <a:lnTo>
                      <a:pt x="1147844" y="1816837"/>
                    </a:lnTo>
                    <a:lnTo>
                      <a:pt x="1166913" y="1775015"/>
                    </a:lnTo>
                    <a:lnTo>
                      <a:pt x="1184497" y="1732402"/>
                    </a:lnTo>
                    <a:lnTo>
                      <a:pt x="1200563" y="1689031"/>
                    </a:lnTo>
                    <a:lnTo>
                      <a:pt x="1215077" y="1644935"/>
                    </a:lnTo>
                    <a:lnTo>
                      <a:pt x="1228008" y="1600147"/>
                    </a:lnTo>
                    <a:lnTo>
                      <a:pt x="1239321" y="1554701"/>
                    </a:lnTo>
                    <a:lnTo>
                      <a:pt x="1248985" y="1508629"/>
                    </a:lnTo>
                    <a:lnTo>
                      <a:pt x="1256965" y="1461964"/>
                    </a:lnTo>
                    <a:lnTo>
                      <a:pt x="1263229" y="1414739"/>
                    </a:lnTo>
                    <a:lnTo>
                      <a:pt x="1266823" y="1376733"/>
                    </a:lnTo>
                    <a:lnTo>
                      <a:pt x="1266823" y="1163347"/>
                    </a:lnTo>
                    <a:lnTo>
                      <a:pt x="1263229" y="1125345"/>
                    </a:lnTo>
                    <a:lnTo>
                      <a:pt x="1256965" y="1078128"/>
                    </a:lnTo>
                    <a:lnTo>
                      <a:pt x="1248985" y="1031472"/>
                    </a:lnTo>
                    <a:lnTo>
                      <a:pt x="1239321" y="985411"/>
                    </a:lnTo>
                    <a:lnTo>
                      <a:pt x="1228008" y="939978"/>
                    </a:lnTo>
                    <a:lnTo>
                      <a:pt x="1215077" y="895204"/>
                    </a:lnTo>
                    <a:lnTo>
                      <a:pt x="1200563" y="851124"/>
                    </a:lnTo>
                    <a:lnTo>
                      <a:pt x="1184497" y="807770"/>
                    </a:lnTo>
                    <a:lnTo>
                      <a:pt x="1166913" y="765176"/>
                    </a:lnTo>
                    <a:lnTo>
                      <a:pt x="1147844" y="723373"/>
                    </a:lnTo>
                    <a:lnTo>
                      <a:pt x="1127323" y="682395"/>
                    </a:lnTo>
                    <a:lnTo>
                      <a:pt x="1105382" y="642276"/>
                    </a:lnTo>
                    <a:lnTo>
                      <a:pt x="1082056" y="603047"/>
                    </a:lnTo>
                    <a:lnTo>
                      <a:pt x="1057376" y="564742"/>
                    </a:lnTo>
                    <a:lnTo>
                      <a:pt x="1031376" y="527393"/>
                    </a:lnTo>
                    <a:lnTo>
                      <a:pt x="1004088" y="491034"/>
                    </a:lnTo>
                    <a:lnTo>
                      <a:pt x="975547" y="455698"/>
                    </a:lnTo>
                    <a:lnTo>
                      <a:pt x="945784" y="421417"/>
                    </a:lnTo>
                    <a:lnTo>
                      <a:pt x="914832" y="388225"/>
                    </a:lnTo>
                    <a:lnTo>
                      <a:pt x="882726" y="356154"/>
                    </a:lnTo>
                    <a:lnTo>
                      <a:pt x="849497" y="325237"/>
                    </a:lnTo>
                    <a:lnTo>
                      <a:pt x="815178" y="295507"/>
                    </a:lnTo>
                    <a:lnTo>
                      <a:pt x="779803" y="266998"/>
                    </a:lnTo>
                    <a:lnTo>
                      <a:pt x="743405" y="239741"/>
                    </a:lnTo>
                    <a:lnTo>
                      <a:pt x="706016" y="213771"/>
                    </a:lnTo>
                    <a:lnTo>
                      <a:pt x="667669" y="189119"/>
                    </a:lnTo>
                    <a:lnTo>
                      <a:pt x="628398" y="165819"/>
                    </a:lnTo>
                    <a:lnTo>
                      <a:pt x="588236" y="143904"/>
                    </a:lnTo>
                    <a:lnTo>
                      <a:pt x="547215" y="123407"/>
                    </a:lnTo>
                    <a:lnTo>
                      <a:pt x="505368" y="104360"/>
                    </a:lnTo>
                    <a:lnTo>
                      <a:pt x="462729" y="86796"/>
                    </a:lnTo>
                    <a:lnTo>
                      <a:pt x="419330" y="70749"/>
                    </a:lnTo>
                    <a:lnTo>
                      <a:pt x="375205" y="56252"/>
                    </a:lnTo>
                    <a:lnTo>
                      <a:pt x="330386" y="43336"/>
                    </a:lnTo>
                    <a:lnTo>
                      <a:pt x="284906" y="32036"/>
                    </a:lnTo>
                    <a:lnTo>
                      <a:pt x="238798" y="22384"/>
                    </a:lnTo>
                    <a:lnTo>
                      <a:pt x="192096" y="14413"/>
                    </a:lnTo>
                    <a:lnTo>
                      <a:pt x="144832" y="8157"/>
                    </a:lnTo>
                    <a:lnTo>
                      <a:pt x="97039" y="3647"/>
                    </a:lnTo>
                    <a:lnTo>
                      <a:pt x="48751" y="916"/>
                    </a:lnTo>
                    <a:lnTo>
                      <a:pt x="22" y="0"/>
                    </a:lnTo>
                    <a:close/>
                  </a:path>
                </a:pathLst>
              </a:custGeom>
              <a:solidFill>
                <a:srgbClr val="669CD3"/>
              </a:solidFill>
            </p:spPr>
            <p:txBody>
              <a:bodyPr wrap="square" lIns="0" tIns="0" rIns="0" bIns="0" rtlCol="0"/>
              <a:lstStyle/>
              <a:p>
                <a:endParaRPr/>
              </a:p>
            </p:txBody>
          </p:sp>
        </p:grpSp>
        <p:sp>
          <p:nvSpPr>
            <p:cNvPr id="18" name="object 19">
              <a:extLst>
                <a:ext uri="{FF2B5EF4-FFF2-40B4-BE49-F238E27FC236}">
                  <a16:creationId xmlns:a16="http://schemas.microsoft.com/office/drawing/2014/main" id="{AED91B0A-B503-066A-F86E-18B681FD9CA2}"/>
                </a:ext>
              </a:extLst>
            </p:cNvPr>
            <p:cNvSpPr/>
            <p:nvPr/>
          </p:nvSpPr>
          <p:spPr>
            <a:xfrm>
              <a:off x="579824" y="7768922"/>
              <a:ext cx="1282700" cy="772160"/>
            </a:xfrm>
            <a:custGeom>
              <a:avLst/>
              <a:gdLst/>
              <a:ahLst/>
              <a:cxnLst/>
              <a:rect l="l" t="t" r="r" b="b"/>
              <a:pathLst>
                <a:path w="1282700" h="772159">
                  <a:moveTo>
                    <a:pt x="1280743" y="0"/>
                  </a:moveTo>
                  <a:lnTo>
                    <a:pt x="0" y="1435"/>
                  </a:lnTo>
                </a:path>
                <a:path w="1282700" h="772159">
                  <a:moveTo>
                    <a:pt x="645054" y="0"/>
                  </a:moveTo>
                  <a:lnTo>
                    <a:pt x="0" y="771704"/>
                  </a:lnTo>
                </a:path>
                <a:path w="1282700" h="772159">
                  <a:moveTo>
                    <a:pt x="634254" y="711"/>
                  </a:moveTo>
                  <a:lnTo>
                    <a:pt x="1282191" y="770993"/>
                  </a:lnTo>
                </a:path>
                <a:path w="1282700" h="772159">
                  <a:moveTo>
                    <a:pt x="638576" y="7911"/>
                  </a:moveTo>
                  <a:lnTo>
                    <a:pt x="637137" y="771704"/>
                  </a:lnTo>
                </a:path>
              </a:pathLst>
            </a:custGeom>
            <a:ln w="76309">
              <a:solidFill>
                <a:srgbClr val="2F5FAA"/>
              </a:solidFill>
            </a:ln>
          </p:spPr>
          <p:txBody>
            <a:bodyPr wrap="square" lIns="0" tIns="0" rIns="0" bIns="0" rtlCol="0"/>
            <a:lstStyle/>
            <a:p>
              <a:endParaRPr/>
            </a:p>
          </p:txBody>
        </p:sp>
      </p:grpSp>
      <p:grpSp>
        <p:nvGrpSpPr>
          <p:cNvPr id="22" name="object 6">
            <a:extLst>
              <a:ext uri="{FF2B5EF4-FFF2-40B4-BE49-F238E27FC236}">
                <a16:creationId xmlns:a16="http://schemas.microsoft.com/office/drawing/2014/main" id="{11AD36CB-9344-E2EC-5776-8BFF7FD9564D}"/>
              </a:ext>
            </a:extLst>
          </p:cNvPr>
          <p:cNvGrpSpPr/>
          <p:nvPr/>
        </p:nvGrpSpPr>
        <p:grpSpPr>
          <a:xfrm>
            <a:off x="13402310" y="0"/>
            <a:ext cx="1228090" cy="2005330"/>
            <a:chOff x="17069770" y="0"/>
            <a:chExt cx="1228090" cy="2005330"/>
          </a:xfrm>
        </p:grpSpPr>
        <p:sp>
          <p:nvSpPr>
            <p:cNvPr id="23" name="object 7">
              <a:extLst>
                <a:ext uri="{FF2B5EF4-FFF2-40B4-BE49-F238E27FC236}">
                  <a16:creationId xmlns:a16="http://schemas.microsoft.com/office/drawing/2014/main" id="{2F49A43B-8054-ECAD-1702-9B5E0C8BF4E3}"/>
                </a:ext>
              </a:extLst>
            </p:cNvPr>
            <p:cNvSpPr/>
            <p:nvPr/>
          </p:nvSpPr>
          <p:spPr>
            <a:xfrm>
              <a:off x="17079130" y="1"/>
              <a:ext cx="1209040" cy="1230630"/>
            </a:xfrm>
            <a:custGeom>
              <a:avLst/>
              <a:gdLst/>
              <a:ahLst/>
              <a:cxnLst/>
              <a:rect l="l" t="t" r="r" b="b"/>
              <a:pathLst>
                <a:path w="1209040" h="1230630">
                  <a:moveTo>
                    <a:pt x="1208927" y="1230301"/>
                  </a:moveTo>
                  <a:lnTo>
                    <a:pt x="640848" y="1230450"/>
                  </a:lnTo>
                  <a:lnTo>
                    <a:pt x="640848" y="1229726"/>
                  </a:lnTo>
                  <a:lnTo>
                    <a:pt x="607701" y="1229015"/>
                  </a:lnTo>
                  <a:lnTo>
                    <a:pt x="540771" y="1221814"/>
                  </a:lnTo>
                  <a:lnTo>
                    <a:pt x="475238" y="1208136"/>
                  </a:lnTo>
                  <a:lnTo>
                    <a:pt x="411865" y="1187245"/>
                  </a:lnTo>
                  <a:lnTo>
                    <a:pt x="350650" y="1159889"/>
                  </a:lnTo>
                  <a:lnTo>
                    <a:pt x="292356" y="1126768"/>
                  </a:lnTo>
                  <a:lnTo>
                    <a:pt x="238381" y="1087170"/>
                  </a:lnTo>
                  <a:lnTo>
                    <a:pt x="188723" y="1042530"/>
                  </a:lnTo>
                  <a:lnTo>
                    <a:pt x="143384" y="992860"/>
                  </a:lnTo>
                  <a:lnTo>
                    <a:pt x="104395" y="938860"/>
                  </a:lnTo>
                  <a:lnTo>
                    <a:pt x="70612" y="880542"/>
                  </a:lnTo>
                  <a:lnTo>
                    <a:pt x="43307" y="819341"/>
                  </a:lnTo>
                  <a:lnTo>
                    <a:pt x="23114" y="755982"/>
                  </a:lnTo>
                  <a:lnTo>
                    <a:pt x="8636" y="690463"/>
                  </a:lnTo>
                  <a:lnTo>
                    <a:pt x="1524" y="623509"/>
                  </a:lnTo>
                  <a:lnTo>
                    <a:pt x="762" y="590387"/>
                  </a:lnTo>
                  <a:lnTo>
                    <a:pt x="0" y="589663"/>
                  </a:lnTo>
                  <a:lnTo>
                    <a:pt x="762" y="589663"/>
                  </a:lnTo>
                  <a:lnTo>
                    <a:pt x="1524" y="556542"/>
                  </a:lnTo>
                  <a:lnTo>
                    <a:pt x="4318" y="522710"/>
                  </a:lnTo>
                  <a:lnTo>
                    <a:pt x="14478" y="456467"/>
                  </a:lnTo>
                  <a:lnTo>
                    <a:pt x="31750" y="391672"/>
                  </a:lnTo>
                  <a:lnTo>
                    <a:pt x="56261" y="329747"/>
                  </a:lnTo>
                  <a:lnTo>
                    <a:pt x="86487" y="269994"/>
                  </a:lnTo>
                  <a:lnTo>
                    <a:pt x="123191" y="213835"/>
                  </a:lnTo>
                  <a:lnTo>
                    <a:pt x="164974" y="161270"/>
                  </a:lnTo>
                  <a:lnTo>
                    <a:pt x="212473" y="114484"/>
                  </a:lnTo>
                  <a:lnTo>
                    <a:pt x="264289" y="72002"/>
                  </a:lnTo>
                  <a:lnTo>
                    <a:pt x="320424" y="35287"/>
                  </a:lnTo>
                  <a:lnTo>
                    <a:pt x="380241" y="5036"/>
                  </a:lnTo>
                  <a:lnTo>
                    <a:pt x="392240" y="0"/>
                  </a:lnTo>
                </a:path>
              </a:pathLst>
            </a:custGeom>
            <a:ln w="18719">
              <a:solidFill>
                <a:srgbClr val="1C365F"/>
              </a:solidFill>
            </a:ln>
          </p:spPr>
          <p:txBody>
            <a:bodyPr wrap="square" lIns="0" tIns="0" rIns="0" bIns="0" rtlCol="0"/>
            <a:lstStyle/>
            <a:p>
              <a:endParaRPr/>
            </a:p>
          </p:txBody>
        </p:sp>
        <p:sp>
          <p:nvSpPr>
            <p:cNvPr id="24" name="object 8">
              <a:extLst>
                <a:ext uri="{FF2B5EF4-FFF2-40B4-BE49-F238E27FC236}">
                  <a16:creationId xmlns:a16="http://schemas.microsoft.com/office/drawing/2014/main" id="{0350F6F0-73D6-D59D-2255-FD84DB894F9A}"/>
                </a:ext>
              </a:extLst>
            </p:cNvPr>
            <p:cNvSpPr/>
            <p:nvPr/>
          </p:nvSpPr>
          <p:spPr>
            <a:xfrm>
              <a:off x="17079130" y="705603"/>
              <a:ext cx="1209040" cy="1281430"/>
            </a:xfrm>
            <a:custGeom>
              <a:avLst/>
              <a:gdLst/>
              <a:ahLst/>
              <a:cxnLst/>
              <a:rect l="l" t="t" r="r" b="b"/>
              <a:pathLst>
                <a:path w="1209040" h="1281430">
                  <a:moveTo>
                    <a:pt x="1208927" y="1280700"/>
                  </a:moveTo>
                  <a:lnTo>
                    <a:pt x="640848" y="1280849"/>
                  </a:lnTo>
                  <a:lnTo>
                    <a:pt x="640848" y="1280125"/>
                  </a:lnTo>
                  <a:lnTo>
                    <a:pt x="607701" y="1279414"/>
                  </a:lnTo>
                  <a:lnTo>
                    <a:pt x="540771" y="1272200"/>
                  </a:lnTo>
                  <a:lnTo>
                    <a:pt x="475238" y="1258523"/>
                  </a:lnTo>
                  <a:lnTo>
                    <a:pt x="411865" y="1237644"/>
                  </a:lnTo>
                  <a:lnTo>
                    <a:pt x="350650" y="1210288"/>
                  </a:lnTo>
                  <a:lnTo>
                    <a:pt x="292356" y="1177167"/>
                  </a:lnTo>
                  <a:lnTo>
                    <a:pt x="238381" y="1137569"/>
                  </a:lnTo>
                  <a:lnTo>
                    <a:pt x="188723" y="1092928"/>
                  </a:lnTo>
                  <a:lnTo>
                    <a:pt x="143384" y="1043246"/>
                  </a:lnTo>
                  <a:lnTo>
                    <a:pt x="104395" y="989246"/>
                  </a:lnTo>
                  <a:lnTo>
                    <a:pt x="70612" y="930941"/>
                  </a:lnTo>
                  <a:lnTo>
                    <a:pt x="43307" y="869740"/>
                  </a:lnTo>
                  <a:lnTo>
                    <a:pt x="23114" y="806380"/>
                  </a:lnTo>
                  <a:lnTo>
                    <a:pt x="8636" y="740862"/>
                  </a:lnTo>
                  <a:lnTo>
                    <a:pt x="1524" y="673895"/>
                  </a:lnTo>
                  <a:lnTo>
                    <a:pt x="762" y="640786"/>
                  </a:lnTo>
                  <a:lnTo>
                    <a:pt x="0" y="640062"/>
                  </a:lnTo>
                  <a:lnTo>
                    <a:pt x="762" y="640062"/>
                  </a:lnTo>
                  <a:lnTo>
                    <a:pt x="1524" y="606941"/>
                  </a:lnTo>
                  <a:lnTo>
                    <a:pt x="4318" y="573108"/>
                  </a:lnTo>
                  <a:lnTo>
                    <a:pt x="14478" y="506866"/>
                  </a:lnTo>
                  <a:lnTo>
                    <a:pt x="31750" y="442071"/>
                  </a:lnTo>
                  <a:lnTo>
                    <a:pt x="56261" y="380146"/>
                  </a:lnTo>
                  <a:lnTo>
                    <a:pt x="86487" y="320393"/>
                  </a:lnTo>
                  <a:lnTo>
                    <a:pt x="123191" y="264234"/>
                  </a:lnTo>
                  <a:lnTo>
                    <a:pt x="164974" y="211682"/>
                  </a:lnTo>
                  <a:lnTo>
                    <a:pt x="212473" y="164870"/>
                  </a:lnTo>
                  <a:lnTo>
                    <a:pt x="264289" y="122401"/>
                  </a:lnTo>
                  <a:lnTo>
                    <a:pt x="320424" y="85673"/>
                  </a:lnTo>
                  <a:lnTo>
                    <a:pt x="380241" y="55435"/>
                  </a:lnTo>
                  <a:lnTo>
                    <a:pt x="442853" y="31673"/>
                  </a:lnTo>
                  <a:lnTo>
                    <a:pt x="506862" y="14401"/>
                  </a:lnTo>
                  <a:lnTo>
                    <a:pt x="573156" y="3594"/>
                  </a:lnTo>
                  <a:lnTo>
                    <a:pt x="640086" y="0"/>
                  </a:lnTo>
                  <a:lnTo>
                    <a:pt x="1208927" y="0"/>
                  </a:lnTo>
                </a:path>
              </a:pathLst>
            </a:custGeom>
            <a:ln w="18719">
              <a:solidFill>
                <a:srgbClr val="1C365F"/>
              </a:solidFill>
            </a:ln>
          </p:spPr>
          <p:txBody>
            <a:bodyPr wrap="square" lIns="0" tIns="0" rIns="0" bIns="0" rtlCol="0"/>
            <a:lstStyle/>
            <a:p>
              <a:endParaRPr dirty="0"/>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946" y="0"/>
            <a:ext cx="910228" cy="1002570"/>
          </a:xfrm>
          <a:custGeom>
            <a:avLst/>
            <a:gdLst/>
            <a:ahLst/>
            <a:cxnLst/>
            <a:rect l="l" t="t" r="r" b="b"/>
            <a:pathLst>
              <a:path w="1139190" h="1254760">
                <a:moveTo>
                  <a:pt x="1138753" y="0"/>
                </a:moveTo>
                <a:lnTo>
                  <a:pt x="0" y="0"/>
                </a:lnTo>
                <a:lnTo>
                  <a:pt x="0" y="1254244"/>
                </a:lnTo>
                <a:lnTo>
                  <a:pt x="67617" y="1245488"/>
                </a:lnTo>
                <a:lnTo>
                  <a:pt x="133131" y="1233245"/>
                </a:lnTo>
                <a:lnTo>
                  <a:pt x="197211" y="1218132"/>
                </a:lnTo>
                <a:lnTo>
                  <a:pt x="261287" y="1199412"/>
                </a:lnTo>
                <a:lnTo>
                  <a:pt x="323924" y="1177098"/>
                </a:lnTo>
                <a:lnTo>
                  <a:pt x="385122" y="1151889"/>
                </a:lnTo>
                <a:lnTo>
                  <a:pt x="445601" y="1123098"/>
                </a:lnTo>
                <a:lnTo>
                  <a:pt x="503916" y="1091411"/>
                </a:lnTo>
                <a:lnTo>
                  <a:pt x="560075" y="1056855"/>
                </a:lnTo>
                <a:lnTo>
                  <a:pt x="615513" y="1018704"/>
                </a:lnTo>
                <a:lnTo>
                  <a:pt x="668069" y="978381"/>
                </a:lnTo>
                <a:lnTo>
                  <a:pt x="718468" y="935189"/>
                </a:lnTo>
                <a:lnTo>
                  <a:pt x="766707" y="889824"/>
                </a:lnTo>
                <a:lnTo>
                  <a:pt x="812784" y="841590"/>
                </a:lnTo>
                <a:lnTo>
                  <a:pt x="855980" y="791183"/>
                </a:lnTo>
                <a:lnTo>
                  <a:pt x="896302" y="737907"/>
                </a:lnTo>
                <a:lnTo>
                  <a:pt x="933738" y="683195"/>
                </a:lnTo>
                <a:lnTo>
                  <a:pt x="968296" y="627036"/>
                </a:lnTo>
                <a:lnTo>
                  <a:pt x="999976" y="567994"/>
                </a:lnTo>
                <a:lnTo>
                  <a:pt x="1028774" y="508240"/>
                </a:lnTo>
                <a:lnTo>
                  <a:pt x="1054695" y="447039"/>
                </a:lnTo>
                <a:lnTo>
                  <a:pt x="1076290" y="384402"/>
                </a:lnTo>
                <a:lnTo>
                  <a:pt x="1095731" y="320331"/>
                </a:lnTo>
                <a:lnTo>
                  <a:pt x="1110853" y="256247"/>
                </a:lnTo>
                <a:lnTo>
                  <a:pt x="1123091" y="190740"/>
                </a:lnTo>
                <a:lnTo>
                  <a:pt x="1131728" y="124497"/>
                </a:lnTo>
                <a:lnTo>
                  <a:pt x="1137488" y="58254"/>
                </a:lnTo>
                <a:lnTo>
                  <a:pt x="1138753" y="0"/>
                </a:lnTo>
                <a:close/>
              </a:path>
            </a:pathLst>
          </a:custGeom>
          <a:solidFill>
            <a:srgbClr val="669CD3"/>
          </a:solidFill>
        </p:spPr>
        <p:txBody>
          <a:bodyPr wrap="square" lIns="0" tIns="0" rIns="0" bIns="0" rtlCol="0"/>
          <a:lstStyle/>
          <a:p>
            <a:endParaRPr sz="1438"/>
          </a:p>
        </p:txBody>
      </p:sp>
      <p:sp>
        <p:nvSpPr>
          <p:cNvPr id="3" name="object 3"/>
          <p:cNvSpPr/>
          <p:nvPr/>
        </p:nvSpPr>
        <p:spPr>
          <a:xfrm>
            <a:off x="3946" y="6592229"/>
            <a:ext cx="605297" cy="1626640"/>
          </a:xfrm>
          <a:custGeom>
            <a:avLst/>
            <a:gdLst/>
            <a:ahLst/>
            <a:cxnLst/>
            <a:rect l="l" t="t" r="r" b="b"/>
            <a:pathLst>
              <a:path w="757555" h="2035809">
                <a:moveTo>
                  <a:pt x="117321" y="2035445"/>
                </a:moveTo>
                <a:lnTo>
                  <a:pt x="184278" y="2031849"/>
                </a:lnTo>
                <a:lnTo>
                  <a:pt x="250516" y="2021768"/>
                </a:lnTo>
                <a:lnTo>
                  <a:pt x="315317" y="2003765"/>
                </a:lnTo>
                <a:lnTo>
                  <a:pt x="377954" y="1980007"/>
                </a:lnTo>
                <a:lnTo>
                  <a:pt x="437713" y="1949765"/>
                </a:lnTo>
                <a:lnTo>
                  <a:pt x="493876" y="1913049"/>
                </a:lnTo>
                <a:lnTo>
                  <a:pt x="545713" y="1871289"/>
                </a:lnTo>
                <a:lnTo>
                  <a:pt x="593234" y="1823768"/>
                </a:lnTo>
                <a:lnTo>
                  <a:pt x="634995" y="1771932"/>
                </a:lnTo>
                <a:lnTo>
                  <a:pt x="671711" y="1715050"/>
                </a:lnTo>
                <a:lnTo>
                  <a:pt x="701953" y="1656010"/>
                </a:lnTo>
                <a:lnTo>
                  <a:pt x="725711" y="1593372"/>
                </a:lnTo>
                <a:lnTo>
                  <a:pt x="743709" y="1528573"/>
                </a:lnTo>
                <a:lnTo>
                  <a:pt x="753789" y="1462330"/>
                </a:lnTo>
                <a:lnTo>
                  <a:pt x="757391" y="1395373"/>
                </a:lnTo>
                <a:lnTo>
                  <a:pt x="756672" y="1361534"/>
                </a:lnTo>
                <a:lnTo>
                  <a:pt x="749474" y="1295291"/>
                </a:lnTo>
                <a:lnTo>
                  <a:pt x="735791" y="1229773"/>
                </a:lnTo>
                <a:lnTo>
                  <a:pt x="714911" y="1165692"/>
                </a:lnTo>
                <a:lnTo>
                  <a:pt x="687551" y="1104493"/>
                </a:lnTo>
                <a:lnTo>
                  <a:pt x="654432" y="1046898"/>
                </a:lnTo>
                <a:lnTo>
                  <a:pt x="614834" y="992899"/>
                </a:lnTo>
                <a:lnTo>
                  <a:pt x="570195" y="942495"/>
                </a:lnTo>
                <a:lnTo>
                  <a:pt x="519792" y="897857"/>
                </a:lnTo>
                <a:lnTo>
                  <a:pt x="465792" y="858258"/>
                </a:lnTo>
                <a:lnTo>
                  <a:pt x="408195" y="825139"/>
                </a:lnTo>
                <a:lnTo>
                  <a:pt x="346998" y="797776"/>
                </a:lnTo>
                <a:lnTo>
                  <a:pt x="282917" y="776902"/>
                </a:lnTo>
                <a:lnTo>
                  <a:pt x="217397" y="763211"/>
                </a:lnTo>
                <a:lnTo>
                  <a:pt x="151160" y="756023"/>
                </a:lnTo>
                <a:lnTo>
                  <a:pt x="117321" y="755299"/>
                </a:lnTo>
                <a:lnTo>
                  <a:pt x="0" y="755269"/>
                </a:lnTo>
              </a:path>
              <a:path w="757555" h="2035809">
                <a:moveTo>
                  <a:pt x="0" y="2035445"/>
                </a:moveTo>
                <a:lnTo>
                  <a:pt x="117321" y="2035445"/>
                </a:lnTo>
              </a:path>
              <a:path w="757555" h="2035809">
                <a:moveTo>
                  <a:pt x="117321" y="1280175"/>
                </a:moveTo>
                <a:lnTo>
                  <a:pt x="184278" y="1276573"/>
                </a:lnTo>
                <a:lnTo>
                  <a:pt x="250516" y="1266493"/>
                </a:lnTo>
                <a:lnTo>
                  <a:pt x="315317" y="1248495"/>
                </a:lnTo>
                <a:lnTo>
                  <a:pt x="377954" y="1224732"/>
                </a:lnTo>
                <a:lnTo>
                  <a:pt x="437713" y="1194494"/>
                </a:lnTo>
                <a:lnTo>
                  <a:pt x="493876" y="1157774"/>
                </a:lnTo>
                <a:lnTo>
                  <a:pt x="545713" y="1116014"/>
                </a:lnTo>
                <a:lnTo>
                  <a:pt x="593234" y="1068498"/>
                </a:lnTo>
                <a:lnTo>
                  <a:pt x="634995" y="1016656"/>
                </a:lnTo>
                <a:lnTo>
                  <a:pt x="671711" y="959774"/>
                </a:lnTo>
                <a:lnTo>
                  <a:pt x="701953" y="900735"/>
                </a:lnTo>
                <a:lnTo>
                  <a:pt x="725711" y="838097"/>
                </a:lnTo>
                <a:lnTo>
                  <a:pt x="743709" y="773295"/>
                </a:lnTo>
                <a:lnTo>
                  <a:pt x="753789" y="707065"/>
                </a:lnTo>
                <a:lnTo>
                  <a:pt x="757391" y="640098"/>
                </a:lnTo>
                <a:lnTo>
                  <a:pt x="756672" y="606265"/>
                </a:lnTo>
                <a:lnTo>
                  <a:pt x="749474" y="540022"/>
                </a:lnTo>
                <a:lnTo>
                  <a:pt x="735791" y="474502"/>
                </a:lnTo>
                <a:lnTo>
                  <a:pt x="714911" y="410418"/>
                </a:lnTo>
                <a:lnTo>
                  <a:pt x="687551" y="349229"/>
                </a:lnTo>
                <a:lnTo>
                  <a:pt x="654432" y="291622"/>
                </a:lnTo>
                <a:lnTo>
                  <a:pt x="614834" y="237622"/>
                </a:lnTo>
                <a:lnTo>
                  <a:pt x="570195" y="187228"/>
                </a:lnTo>
                <a:lnTo>
                  <a:pt x="519792" y="142588"/>
                </a:lnTo>
                <a:lnTo>
                  <a:pt x="465792" y="102989"/>
                </a:lnTo>
                <a:lnTo>
                  <a:pt x="408195" y="69868"/>
                </a:lnTo>
                <a:lnTo>
                  <a:pt x="346998" y="42499"/>
                </a:lnTo>
                <a:lnTo>
                  <a:pt x="282917" y="21620"/>
                </a:lnTo>
                <a:lnTo>
                  <a:pt x="217397" y="7942"/>
                </a:lnTo>
                <a:lnTo>
                  <a:pt x="151160" y="741"/>
                </a:lnTo>
                <a:lnTo>
                  <a:pt x="117321" y="30"/>
                </a:lnTo>
                <a:lnTo>
                  <a:pt x="0" y="0"/>
                </a:lnTo>
              </a:path>
              <a:path w="757555" h="2035809">
                <a:moveTo>
                  <a:pt x="0" y="1280175"/>
                </a:moveTo>
                <a:lnTo>
                  <a:pt x="117321" y="1280175"/>
                </a:lnTo>
              </a:path>
            </a:pathLst>
          </a:custGeom>
          <a:ln w="18719">
            <a:solidFill>
              <a:srgbClr val="1C365F"/>
            </a:solidFill>
          </a:ln>
        </p:spPr>
        <p:txBody>
          <a:bodyPr wrap="square" lIns="0" tIns="0" rIns="0" bIns="0" rtlCol="0"/>
          <a:lstStyle/>
          <a:p>
            <a:endParaRPr sz="1438"/>
          </a:p>
        </p:txBody>
      </p:sp>
      <p:sp>
        <p:nvSpPr>
          <p:cNvPr id="4" name="object 4"/>
          <p:cNvSpPr/>
          <p:nvPr/>
        </p:nvSpPr>
        <p:spPr>
          <a:xfrm>
            <a:off x="13581366" y="0"/>
            <a:ext cx="1035042" cy="1029461"/>
          </a:xfrm>
          <a:custGeom>
            <a:avLst/>
            <a:gdLst/>
            <a:ahLst/>
            <a:cxnLst/>
            <a:rect l="l" t="t" r="r" b="b"/>
            <a:pathLst>
              <a:path w="1295400" h="1288415">
                <a:moveTo>
                  <a:pt x="0" y="17956"/>
                </a:moveTo>
                <a:lnTo>
                  <a:pt x="378" y="0"/>
                </a:lnTo>
              </a:path>
              <a:path w="1295400" h="1288415">
                <a:moveTo>
                  <a:pt x="1295246" y="1287448"/>
                </a:moveTo>
                <a:lnTo>
                  <a:pt x="1270000" y="1287995"/>
                </a:lnTo>
                <a:lnTo>
                  <a:pt x="1270000" y="1287283"/>
                </a:lnTo>
                <a:lnTo>
                  <a:pt x="1203833" y="1285836"/>
                </a:lnTo>
                <a:lnTo>
                  <a:pt x="1137539" y="1280082"/>
                </a:lnTo>
                <a:lnTo>
                  <a:pt x="1071372" y="1271446"/>
                </a:lnTo>
                <a:lnTo>
                  <a:pt x="1005840" y="1259204"/>
                </a:lnTo>
                <a:lnTo>
                  <a:pt x="941705" y="1244078"/>
                </a:lnTo>
                <a:lnTo>
                  <a:pt x="877697" y="1225358"/>
                </a:lnTo>
                <a:lnTo>
                  <a:pt x="814959" y="1203044"/>
                </a:lnTo>
                <a:lnTo>
                  <a:pt x="753872" y="1177847"/>
                </a:lnTo>
                <a:lnTo>
                  <a:pt x="693293" y="1149044"/>
                </a:lnTo>
                <a:lnTo>
                  <a:pt x="635000" y="1117370"/>
                </a:lnTo>
                <a:lnTo>
                  <a:pt x="578866" y="1082801"/>
                </a:lnTo>
                <a:lnTo>
                  <a:pt x="523367" y="1044650"/>
                </a:lnTo>
                <a:lnTo>
                  <a:pt x="470916" y="1004327"/>
                </a:lnTo>
                <a:lnTo>
                  <a:pt x="420497" y="961135"/>
                </a:lnTo>
                <a:lnTo>
                  <a:pt x="372237" y="915770"/>
                </a:lnTo>
                <a:lnTo>
                  <a:pt x="326136" y="867536"/>
                </a:lnTo>
                <a:lnTo>
                  <a:pt x="282956" y="817142"/>
                </a:lnTo>
                <a:lnTo>
                  <a:pt x="242570" y="763853"/>
                </a:lnTo>
                <a:lnTo>
                  <a:pt x="205232" y="709141"/>
                </a:lnTo>
                <a:lnTo>
                  <a:pt x="170688" y="652982"/>
                </a:lnTo>
                <a:lnTo>
                  <a:pt x="138938" y="593940"/>
                </a:lnTo>
                <a:lnTo>
                  <a:pt x="110109" y="534186"/>
                </a:lnTo>
                <a:lnTo>
                  <a:pt x="84201" y="472985"/>
                </a:lnTo>
                <a:lnTo>
                  <a:pt x="62611" y="410348"/>
                </a:lnTo>
                <a:lnTo>
                  <a:pt x="43180" y="346264"/>
                </a:lnTo>
                <a:lnTo>
                  <a:pt x="28067" y="282193"/>
                </a:lnTo>
                <a:lnTo>
                  <a:pt x="15875" y="216673"/>
                </a:lnTo>
                <a:lnTo>
                  <a:pt x="7239" y="150443"/>
                </a:lnTo>
                <a:lnTo>
                  <a:pt x="1397" y="84200"/>
                </a:lnTo>
                <a:lnTo>
                  <a:pt x="0" y="17956"/>
                </a:lnTo>
              </a:path>
              <a:path w="1295400" h="1288415">
                <a:moveTo>
                  <a:pt x="629920" y="17956"/>
                </a:moveTo>
                <a:lnTo>
                  <a:pt x="630324" y="0"/>
                </a:lnTo>
              </a:path>
              <a:path w="1295400" h="1288415">
                <a:moveTo>
                  <a:pt x="1295246" y="657472"/>
                </a:moveTo>
                <a:lnTo>
                  <a:pt x="1270000" y="658024"/>
                </a:lnTo>
                <a:lnTo>
                  <a:pt x="1270000" y="657300"/>
                </a:lnTo>
                <a:lnTo>
                  <a:pt x="1236980" y="656576"/>
                </a:lnTo>
                <a:lnTo>
                  <a:pt x="1169924" y="649388"/>
                </a:lnTo>
                <a:lnTo>
                  <a:pt x="1104392" y="635697"/>
                </a:lnTo>
                <a:lnTo>
                  <a:pt x="1041019" y="614818"/>
                </a:lnTo>
                <a:lnTo>
                  <a:pt x="979932" y="587463"/>
                </a:lnTo>
                <a:lnTo>
                  <a:pt x="921512" y="554341"/>
                </a:lnTo>
                <a:lnTo>
                  <a:pt x="867537" y="514742"/>
                </a:lnTo>
                <a:lnTo>
                  <a:pt x="817880" y="470102"/>
                </a:lnTo>
                <a:lnTo>
                  <a:pt x="772541" y="420432"/>
                </a:lnTo>
                <a:lnTo>
                  <a:pt x="733679" y="366432"/>
                </a:lnTo>
                <a:lnTo>
                  <a:pt x="699770" y="308113"/>
                </a:lnTo>
                <a:lnTo>
                  <a:pt x="672465" y="246912"/>
                </a:lnTo>
                <a:lnTo>
                  <a:pt x="652272" y="183552"/>
                </a:lnTo>
                <a:lnTo>
                  <a:pt x="637921" y="118032"/>
                </a:lnTo>
                <a:lnTo>
                  <a:pt x="630682" y="51078"/>
                </a:lnTo>
                <a:lnTo>
                  <a:pt x="629920" y="17956"/>
                </a:lnTo>
              </a:path>
            </a:pathLst>
          </a:custGeom>
          <a:ln w="18719">
            <a:solidFill>
              <a:srgbClr val="1C365F"/>
            </a:solidFill>
          </a:ln>
        </p:spPr>
        <p:txBody>
          <a:bodyPr wrap="square" lIns="0" tIns="0" rIns="0" bIns="0" rtlCol="0"/>
          <a:lstStyle/>
          <a:p>
            <a:endParaRPr sz="1438"/>
          </a:p>
        </p:txBody>
      </p:sp>
      <p:sp>
        <p:nvSpPr>
          <p:cNvPr id="5" name="object 5"/>
          <p:cNvSpPr/>
          <p:nvPr/>
        </p:nvSpPr>
        <p:spPr>
          <a:xfrm>
            <a:off x="6736575" y="0"/>
            <a:ext cx="1023880" cy="616966"/>
          </a:xfrm>
          <a:custGeom>
            <a:avLst/>
            <a:gdLst/>
            <a:ahLst/>
            <a:cxnLst/>
            <a:rect l="l" t="t" r="r" b="b"/>
            <a:pathLst>
              <a:path w="1281429" h="772160">
                <a:moveTo>
                  <a:pt x="1280846" y="771713"/>
                </a:moveTo>
                <a:lnTo>
                  <a:pt x="0" y="770278"/>
                </a:lnTo>
              </a:path>
              <a:path w="1281429" h="772160">
                <a:moveTo>
                  <a:pt x="646551" y="771713"/>
                </a:moveTo>
                <a:lnTo>
                  <a:pt x="1435" y="0"/>
                </a:lnTo>
              </a:path>
              <a:path w="1281429" h="772160">
                <a:moveTo>
                  <a:pt x="632859" y="771713"/>
                </a:moveTo>
                <a:lnTo>
                  <a:pt x="1280846" y="1435"/>
                </a:lnTo>
              </a:path>
              <a:path w="1281429" h="772160">
                <a:moveTo>
                  <a:pt x="637902" y="764513"/>
                </a:moveTo>
                <a:lnTo>
                  <a:pt x="636466" y="723"/>
                </a:lnTo>
              </a:path>
            </a:pathLst>
          </a:custGeom>
          <a:ln w="76312">
            <a:solidFill>
              <a:srgbClr val="669CD3"/>
            </a:solidFill>
          </a:ln>
        </p:spPr>
        <p:txBody>
          <a:bodyPr wrap="square" lIns="0" tIns="0" rIns="0" bIns="0" rtlCol="0"/>
          <a:lstStyle/>
          <a:p>
            <a:endParaRPr sz="1438"/>
          </a:p>
        </p:txBody>
      </p:sp>
      <p:sp>
        <p:nvSpPr>
          <p:cNvPr id="6" name="object 6"/>
          <p:cNvSpPr/>
          <p:nvPr/>
        </p:nvSpPr>
        <p:spPr>
          <a:xfrm>
            <a:off x="9596152" y="7811859"/>
            <a:ext cx="2658638" cy="407928"/>
          </a:xfrm>
          <a:custGeom>
            <a:avLst/>
            <a:gdLst/>
            <a:ahLst/>
            <a:cxnLst/>
            <a:rect l="l" t="t" r="r" b="b"/>
            <a:pathLst>
              <a:path w="3327400" h="510540">
                <a:moveTo>
                  <a:pt x="2773632" y="0"/>
                </a:moveTo>
                <a:lnTo>
                  <a:pt x="2831927" y="2877"/>
                </a:lnTo>
                <a:lnTo>
                  <a:pt x="2888826" y="12238"/>
                </a:lnTo>
                <a:lnTo>
                  <a:pt x="2945089" y="27354"/>
                </a:lnTo>
                <a:lnTo>
                  <a:pt x="2999701" y="48235"/>
                </a:lnTo>
                <a:lnTo>
                  <a:pt x="3051646" y="74151"/>
                </a:lnTo>
                <a:lnTo>
                  <a:pt x="3099781" y="105831"/>
                </a:lnTo>
                <a:lnTo>
                  <a:pt x="3145249" y="142548"/>
                </a:lnTo>
                <a:lnTo>
                  <a:pt x="3186272" y="183584"/>
                </a:lnTo>
                <a:lnTo>
                  <a:pt x="3222976" y="228938"/>
                </a:lnTo>
                <a:lnTo>
                  <a:pt x="3254600" y="277897"/>
                </a:lnTo>
                <a:lnTo>
                  <a:pt x="3280509" y="329009"/>
                </a:lnTo>
                <a:lnTo>
                  <a:pt x="3301465" y="383723"/>
                </a:lnTo>
                <a:lnTo>
                  <a:pt x="3316579" y="439881"/>
                </a:lnTo>
                <a:lnTo>
                  <a:pt x="3325850" y="496753"/>
                </a:lnTo>
                <a:lnTo>
                  <a:pt x="3326828" y="510118"/>
                </a:lnTo>
              </a:path>
              <a:path w="3327400" h="510540">
                <a:moveTo>
                  <a:pt x="2221198" y="510118"/>
                </a:moveTo>
                <a:lnTo>
                  <a:pt x="2225732" y="467960"/>
                </a:lnTo>
                <a:lnTo>
                  <a:pt x="2238052" y="411802"/>
                </a:lnTo>
                <a:lnTo>
                  <a:pt x="2255959" y="356369"/>
                </a:lnTo>
                <a:lnTo>
                  <a:pt x="2279709" y="303093"/>
                </a:lnTo>
                <a:lnTo>
                  <a:pt x="2308539" y="252695"/>
                </a:lnTo>
                <a:lnTo>
                  <a:pt x="2343085" y="205898"/>
                </a:lnTo>
                <a:lnTo>
                  <a:pt x="2381313" y="162703"/>
                </a:lnTo>
                <a:lnTo>
                  <a:pt x="2424495" y="123830"/>
                </a:lnTo>
                <a:lnTo>
                  <a:pt x="2471995" y="89991"/>
                </a:lnTo>
                <a:lnTo>
                  <a:pt x="2521654" y="60473"/>
                </a:lnTo>
                <a:lnTo>
                  <a:pt x="2574996" y="36716"/>
                </a:lnTo>
                <a:lnTo>
                  <a:pt x="2630370" y="18717"/>
                </a:lnTo>
                <a:lnTo>
                  <a:pt x="2687269" y="7199"/>
                </a:lnTo>
                <a:lnTo>
                  <a:pt x="2744929" y="720"/>
                </a:lnTo>
                <a:lnTo>
                  <a:pt x="2773632" y="0"/>
                </a:lnTo>
              </a:path>
              <a:path w="3327400" h="510540">
                <a:moveTo>
                  <a:pt x="1662719" y="0"/>
                </a:moveTo>
                <a:lnTo>
                  <a:pt x="1721014" y="2877"/>
                </a:lnTo>
                <a:lnTo>
                  <a:pt x="1777912" y="12238"/>
                </a:lnTo>
                <a:lnTo>
                  <a:pt x="1834048" y="27354"/>
                </a:lnTo>
                <a:lnTo>
                  <a:pt x="1888788" y="48235"/>
                </a:lnTo>
                <a:lnTo>
                  <a:pt x="1940606" y="74151"/>
                </a:lnTo>
                <a:lnTo>
                  <a:pt x="1988868" y="105831"/>
                </a:lnTo>
                <a:lnTo>
                  <a:pt x="2034208" y="142548"/>
                </a:lnTo>
                <a:lnTo>
                  <a:pt x="2075231" y="183584"/>
                </a:lnTo>
                <a:lnTo>
                  <a:pt x="2111936" y="228938"/>
                </a:lnTo>
                <a:lnTo>
                  <a:pt x="2143687" y="277897"/>
                </a:lnTo>
                <a:lnTo>
                  <a:pt x="2169596" y="329009"/>
                </a:lnTo>
                <a:lnTo>
                  <a:pt x="2190425" y="383723"/>
                </a:lnTo>
                <a:lnTo>
                  <a:pt x="2205538" y="439881"/>
                </a:lnTo>
                <a:lnTo>
                  <a:pt x="2214937" y="496753"/>
                </a:lnTo>
                <a:lnTo>
                  <a:pt x="2215914" y="510118"/>
                </a:lnTo>
              </a:path>
              <a:path w="3327400" h="510540">
                <a:moveTo>
                  <a:pt x="1110285" y="510118"/>
                </a:moveTo>
                <a:lnTo>
                  <a:pt x="1114819" y="467960"/>
                </a:lnTo>
                <a:lnTo>
                  <a:pt x="1127011" y="411802"/>
                </a:lnTo>
                <a:lnTo>
                  <a:pt x="1145046" y="356369"/>
                </a:lnTo>
                <a:lnTo>
                  <a:pt x="1168796" y="303093"/>
                </a:lnTo>
                <a:lnTo>
                  <a:pt x="1197626" y="252695"/>
                </a:lnTo>
                <a:lnTo>
                  <a:pt x="1232171" y="205898"/>
                </a:lnTo>
                <a:lnTo>
                  <a:pt x="1270273" y="162703"/>
                </a:lnTo>
                <a:lnTo>
                  <a:pt x="1313582" y="123830"/>
                </a:lnTo>
                <a:lnTo>
                  <a:pt x="1361081" y="89991"/>
                </a:lnTo>
                <a:lnTo>
                  <a:pt x="1410740" y="60473"/>
                </a:lnTo>
                <a:lnTo>
                  <a:pt x="1463956" y="36716"/>
                </a:lnTo>
                <a:lnTo>
                  <a:pt x="1519457" y="18717"/>
                </a:lnTo>
                <a:lnTo>
                  <a:pt x="1576355" y="7199"/>
                </a:lnTo>
                <a:lnTo>
                  <a:pt x="1633888" y="720"/>
                </a:lnTo>
                <a:lnTo>
                  <a:pt x="1662719" y="0"/>
                </a:lnTo>
              </a:path>
              <a:path w="3327400" h="510540">
                <a:moveTo>
                  <a:pt x="552491" y="0"/>
                </a:moveTo>
                <a:lnTo>
                  <a:pt x="610812" y="2877"/>
                </a:lnTo>
                <a:lnTo>
                  <a:pt x="667685" y="12238"/>
                </a:lnTo>
                <a:lnTo>
                  <a:pt x="723897" y="27354"/>
                </a:lnTo>
                <a:lnTo>
                  <a:pt x="778509" y="48235"/>
                </a:lnTo>
                <a:lnTo>
                  <a:pt x="830454" y="74151"/>
                </a:lnTo>
                <a:lnTo>
                  <a:pt x="878589" y="105831"/>
                </a:lnTo>
                <a:lnTo>
                  <a:pt x="924057" y="142548"/>
                </a:lnTo>
                <a:lnTo>
                  <a:pt x="965080" y="183584"/>
                </a:lnTo>
                <a:lnTo>
                  <a:pt x="1001784" y="228938"/>
                </a:lnTo>
                <a:lnTo>
                  <a:pt x="1033408" y="277897"/>
                </a:lnTo>
                <a:lnTo>
                  <a:pt x="1059317" y="329009"/>
                </a:lnTo>
                <a:lnTo>
                  <a:pt x="1080273" y="383723"/>
                </a:lnTo>
                <a:lnTo>
                  <a:pt x="1095387" y="439881"/>
                </a:lnTo>
                <a:lnTo>
                  <a:pt x="1104785" y="496753"/>
                </a:lnTo>
                <a:lnTo>
                  <a:pt x="1105763" y="510118"/>
                </a:lnTo>
              </a:path>
              <a:path w="3327400" h="510540">
                <a:moveTo>
                  <a:pt x="0" y="510118"/>
                </a:moveTo>
                <a:lnTo>
                  <a:pt x="4578" y="467960"/>
                </a:lnTo>
                <a:lnTo>
                  <a:pt x="16822" y="411802"/>
                </a:lnTo>
                <a:lnTo>
                  <a:pt x="34818" y="356369"/>
                </a:lnTo>
                <a:lnTo>
                  <a:pt x="58581" y="303093"/>
                </a:lnTo>
                <a:lnTo>
                  <a:pt x="87373" y="252695"/>
                </a:lnTo>
                <a:lnTo>
                  <a:pt x="121931" y="205898"/>
                </a:lnTo>
                <a:lnTo>
                  <a:pt x="160096" y="162703"/>
                </a:lnTo>
                <a:lnTo>
                  <a:pt x="203290" y="123830"/>
                </a:lnTo>
                <a:lnTo>
                  <a:pt x="250816" y="89991"/>
                </a:lnTo>
                <a:lnTo>
                  <a:pt x="300500" y="60473"/>
                </a:lnTo>
                <a:lnTo>
                  <a:pt x="353779" y="36716"/>
                </a:lnTo>
                <a:lnTo>
                  <a:pt x="409216" y="18717"/>
                </a:lnTo>
                <a:lnTo>
                  <a:pt x="466089" y="7199"/>
                </a:lnTo>
                <a:lnTo>
                  <a:pt x="523699" y="720"/>
                </a:lnTo>
                <a:lnTo>
                  <a:pt x="552491" y="0"/>
                </a:lnTo>
              </a:path>
            </a:pathLst>
          </a:custGeom>
          <a:ln w="76316">
            <a:solidFill>
              <a:srgbClr val="99D5F0"/>
            </a:solidFill>
          </a:ln>
        </p:spPr>
        <p:txBody>
          <a:bodyPr wrap="square" lIns="0" tIns="0" rIns="0" bIns="0" rtlCol="0"/>
          <a:lstStyle/>
          <a:p>
            <a:endParaRPr sz="1438"/>
          </a:p>
        </p:txBody>
      </p:sp>
      <p:pic>
        <p:nvPicPr>
          <p:cNvPr id="7" name="object 7"/>
          <p:cNvPicPr/>
          <p:nvPr/>
        </p:nvPicPr>
        <p:blipFill>
          <a:blip r:embed="rId2" cstate="print"/>
          <a:stretch>
            <a:fillRect/>
          </a:stretch>
        </p:blipFill>
        <p:spPr>
          <a:xfrm>
            <a:off x="1297140" y="818292"/>
            <a:ext cx="6188334" cy="742795"/>
          </a:xfrm>
          <a:prstGeom prst="rect">
            <a:avLst/>
          </a:prstGeom>
        </p:spPr>
      </p:pic>
      <p:pic>
        <p:nvPicPr>
          <p:cNvPr id="8" name="object 8"/>
          <p:cNvPicPr/>
          <p:nvPr/>
        </p:nvPicPr>
        <p:blipFill>
          <a:blip r:embed="rId3" cstate="print"/>
          <a:stretch>
            <a:fillRect/>
          </a:stretch>
        </p:blipFill>
        <p:spPr>
          <a:xfrm>
            <a:off x="1224281" y="2846028"/>
            <a:ext cx="6090919" cy="1753483"/>
          </a:xfrm>
          <a:prstGeom prst="rect">
            <a:avLst/>
          </a:prstGeom>
        </p:spPr>
      </p:pic>
      <p:grpSp>
        <p:nvGrpSpPr>
          <p:cNvPr id="9" name="object 9"/>
          <p:cNvGrpSpPr/>
          <p:nvPr/>
        </p:nvGrpSpPr>
        <p:grpSpPr>
          <a:xfrm>
            <a:off x="8372688" y="932542"/>
            <a:ext cx="5497900" cy="6354347"/>
            <a:chOff x="10473842" y="1167117"/>
            <a:chExt cx="6880859" cy="7952740"/>
          </a:xfrm>
        </p:grpSpPr>
        <p:pic>
          <p:nvPicPr>
            <p:cNvPr id="10" name="object 10"/>
            <p:cNvPicPr/>
            <p:nvPr/>
          </p:nvPicPr>
          <p:blipFill>
            <a:blip r:embed="rId4" cstate="print"/>
            <a:stretch>
              <a:fillRect/>
            </a:stretch>
          </p:blipFill>
          <p:spPr>
            <a:xfrm>
              <a:off x="10473842" y="1167117"/>
              <a:ext cx="6387706" cy="7952333"/>
            </a:xfrm>
            <a:prstGeom prst="rect">
              <a:avLst/>
            </a:prstGeom>
          </p:spPr>
        </p:pic>
        <p:sp>
          <p:nvSpPr>
            <p:cNvPr id="11" name="object 11"/>
            <p:cNvSpPr/>
            <p:nvPr/>
          </p:nvSpPr>
          <p:spPr>
            <a:xfrm>
              <a:off x="16087725" y="3561928"/>
              <a:ext cx="1266825" cy="2540635"/>
            </a:xfrm>
            <a:custGeom>
              <a:avLst/>
              <a:gdLst/>
              <a:ahLst/>
              <a:cxnLst/>
              <a:rect l="l" t="t" r="r" b="b"/>
              <a:pathLst>
                <a:path w="1266825" h="2540635">
                  <a:moveTo>
                    <a:pt x="1266823" y="0"/>
                  </a:moveTo>
                  <a:lnTo>
                    <a:pt x="1222645" y="831"/>
                  </a:lnTo>
                  <a:lnTo>
                    <a:pt x="1174357" y="3561"/>
                  </a:lnTo>
                  <a:lnTo>
                    <a:pt x="1126564" y="8071"/>
                  </a:lnTo>
                  <a:lnTo>
                    <a:pt x="1079300" y="14328"/>
                  </a:lnTo>
                  <a:lnTo>
                    <a:pt x="1032598" y="22299"/>
                  </a:lnTo>
                  <a:lnTo>
                    <a:pt x="986490" y="31951"/>
                  </a:lnTo>
                  <a:lnTo>
                    <a:pt x="941010" y="43251"/>
                  </a:lnTo>
                  <a:lnTo>
                    <a:pt x="896191" y="56166"/>
                  </a:lnTo>
                  <a:lnTo>
                    <a:pt x="852066" y="70664"/>
                  </a:lnTo>
                  <a:lnTo>
                    <a:pt x="808667" y="86711"/>
                  </a:lnTo>
                  <a:lnTo>
                    <a:pt x="766028" y="104274"/>
                  </a:lnTo>
                  <a:lnTo>
                    <a:pt x="724181" y="123321"/>
                  </a:lnTo>
                  <a:lnTo>
                    <a:pt x="683160" y="143818"/>
                  </a:lnTo>
                  <a:lnTo>
                    <a:pt x="642998" y="165734"/>
                  </a:lnTo>
                  <a:lnTo>
                    <a:pt x="603727" y="189033"/>
                  </a:lnTo>
                  <a:lnTo>
                    <a:pt x="565380" y="213685"/>
                  </a:lnTo>
                  <a:lnTo>
                    <a:pt x="527991" y="239656"/>
                  </a:lnTo>
                  <a:lnTo>
                    <a:pt x="491593" y="266912"/>
                  </a:lnTo>
                  <a:lnTo>
                    <a:pt x="456218" y="295422"/>
                  </a:lnTo>
                  <a:lnTo>
                    <a:pt x="421899" y="325151"/>
                  </a:lnTo>
                  <a:lnTo>
                    <a:pt x="388670" y="356068"/>
                  </a:lnTo>
                  <a:lnTo>
                    <a:pt x="356564" y="388139"/>
                  </a:lnTo>
                  <a:lnTo>
                    <a:pt x="325612" y="421332"/>
                  </a:lnTo>
                  <a:lnTo>
                    <a:pt x="295849" y="455612"/>
                  </a:lnTo>
                  <a:lnTo>
                    <a:pt x="267308" y="490949"/>
                  </a:lnTo>
                  <a:lnTo>
                    <a:pt x="240020" y="527308"/>
                  </a:lnTo>
                  <a:lnTo>
                    <a:pt x="214020" y="564656"/>
                  </a:lnTo>
                  <a:lnTo>
                    <a:pt x="189340" y="602961"/>
                  </a:lnTo>
                  <a:lnTo>
                    <a:pt x="166014" y="642190"/>
                  </a:lnTo>
                  <a:lnTo>
                    <a:pt x="144073" y="682310"/>
                  </a:lnTo>
                  <a:lnTo>
                    <a:pt x="123552" y="723287"/>
                  </a:lnTo>
                  <a:lnTo>
                    <a:pt x="104483" y="765090"/>
                  </a:lnTo>
                  <a:lnTo>
                    <a:pt x="86899" y="807685"/>
                  </a:lnTo>
                  <a:lnTo>
                    <a:pt x="70833" y="851039"/>
                  </a:lnTo>
                  <a:lnTo>
                    <a:pt x="56319" y="895119"/>
                  </a:lnTo>
                  <a:lnTo>
                    <a:pt x="43388" y="939892"/>
                  </a:lnTo>
                  <a:lnTo>
                    <a:pt x="32075" y="985326"/>
                  </a:lnTo>
                  <a:lnTo>
                    <a:pt x="22411" y="1031387"/>
                  </a:lnTo>
                  <a:lnTo>
                    <a:pt x="14431" y="1078042"/>
                  </a:lnTo>
                  <a:lnTo>
                    <a:pt x="8167" y="1125260"/>
                  </a:lnTo>
                  <a:lnTo>
                    <a:pt x="3651" y="1173006"/>
                  </a:lnTo>
                  <a:lnTo>
                    <a:pt x="918" y="1221247"/>
                  </a:lnTo>
                  <a:lnTo>
                    <a:pt x="0" y="1269952"/>
                  </a:lnTo>
                  <a:lnTo>
                    <a:pt x="918" y="1318657"/>
                  </a:lnTo>
                  <a:lnTo>
                    <a:pt x="3651" y="1366902"/>
                  </a:lnTo>
                  <a:lnTo>
                    <a:pt x="8167" y="1414653"/>
                  </a:lnTo>
                  <a:lnTo>
                    <a:pt x="14431" y="1461878"/>
                  </a:lnTo>
                  <a:lnTo>
                    <a:pt x="22411" y="1508543"/>
                  </a:lnTo>
                  <a:lnTo>
                    <a:pt x="32075" y="1554615"/>
                  </a:lnTo>
                  <a:lnTo>
                    <a:pt x="43388" y="1600062"/>
                  </a:lnTo>
                  <a:lnTo>
                    <a:pt x="56319" y="1644849"/>
                  </a:lnTo>
                  <a:lnTo>
                    <a:pt x="70833" y="1688945"/>
                  </a:lnTo>
                  <a:lnTo>
                    <a:pt x="86899" y="1732316"/>
                  </a:lnTo>
                  <a:lnTo>
                    <a:pt x="104483" y="1774929"/>
                  </a:lnTo>
                  <a:lnTo>
                    <a:pt x="123552" y="1816751"/>
                  </a:lnTo>
                  <a:lnTo>
                    <a:pt x="144073" y="1857749"/>
                  </a:lnTo>
                  <a:lnTo>
                    <a:pt x="166014" y="1897890"/>
                  </a:lnTo>
                  <a:lnTo>
                    <a:pt x="189340" y="1937141"/>
                  </a:lnTo>
                  <a:lnTo>
                    <a:pt x="214020" y="1975469"/>
                  </a:lnTo>
                  <a:lnTo>
                    <a:pt x="240020" y="2012841"/>
                  </a:lnTo>
                  <a:lnTo>
                    <a:pt x="267308" y="2049224"/>
                  </a:lnTo>
                  <a:lnTo>
                    <a:pt x="295849" y="2084585"/>
                  </a:lnTo>
                  <a:lnTo>
                    <a:pt x="325612" y="2118890"/>
                  </a:lnTo>
                  <a:lnTo>
                    <a:pt x="356564" y="2152107"/>
                  </a:lnTo>
                  <a:lnTo>
                    <a:pt x="388670" y="2184203"/>
                  </a:lnTo>
                  <a:lnTo>
                    <a:pt x="421899" y="2215145"/>
                  </a:lnTo>
                  <a:lnTo>
                    <a:pt x="456218" y="2244899"/>
                  </a:lnTo>
                  <a:lnTo>
                    <a:pt x="491593" y="2273433"/>
                  </a:lnTo>
                  <a:lnTo>
                    <a:pt x="527991" y="2300713"/>
                  </a:lnTo>
                  <a:lnTo>
                    <a:pt x="565380" y="2326707"/>
                  </a:lnTo>
                  <a:lnTo>
                    <a:pt x="603727" y="2351382"/>
                  </a:lnTo>
                  <a:lnTo>
                    <a:pt x="642998" y="2374704"/>
                  </a:lnTo>
                  <a:lnTo>
                    <a:pt x="683160" y="2396640"/>
                  </a:lnTo>
                  <a:lnTo>
                    <a:pt x="724181" y="2417158"/>
                  </a:lnTo>
                  <a:lnTo>
                    <a:pt x="766028" y="2436225"/>
                  </a:lnTo>
                  <a:lnTo>
                    <a:pt x="808667" y="2453806"/>
                  </a:lnTo>
                  <a:lnTo>
                    <a:pt x="852066" y="2469870"/>
                  </a:lnTo>
                  <a:lnTo>
                    <a:pt x="896191" y="2484384"/>
                  </a:lnTo>
                  <a:lnTo>
                    <a:pt x="941010" y="2497313"/>
                  </a:lnTo>
                  <a:lnTo>
                    <a:pt x="986490" y="2508626"/>
                  </a:lnTo>
                  <a:lnTo>
                    <a:pt x="1032598" y="2518289"/>
                  </a:lnTo>
                  <a:lnTo>
                    <a:pt x="1079300" y="2526269"/>
                  </a:lnTo>
                  <a:lnTo>
                    <a:pt x="1126564" y="2532534"/>
                  </a:lnTo>
                  <a:lnTo>
                    <a:pt x="1174357" y="2537049"/>
                  </a:lnTo>
                  <a:lnTo>
                    <a:pt x="1222645" y="2539782"/>
                  </a:lnTo>
                  <a:lnTo>
                    <a:pt x="1266823" y="2540615"/>
                  </a:lnTo>
                  <a:lnTo>
                    <a:pt x="1266823" y="0"/>
                  </a:lnTo>
                  <a:close/>
                </a:path>
              </a:pathLst>
            </a:custGeom>
            <a:solidFill>
              <a:srgbClr val="99D5F0"/>
            </a:solidFill>
          </p:spPr>
          <p:txBody>
            <a:bodyPr wrap="square" lIns="0" tIns="0" rIns="0" bIns="0" rtlCol="0"/>
            <a:lstStyle/>
            <a:p>
              <a:endParaRPr sz="1438"/>
            </a:p>
          </p:txBody>
        </p:sp>
        <p:sp>
          <p:nvSpPr>
            <p:cNvPr id="12" name="object 12"/>
            <p:cNvSpPr/>
            <p:nvPr/>
          </p:nvSpPr>
          <p:spPr>
            <a:xfrm>
              <a:off x="16722726" y="5359679"/>
              <a:ext cx="277495" cy="1767839"/>
            </a:xfrm>
            <a:custGeom>
              <a:avLst/>
              <a:gdLst/>
              <a:ahLst/>
              <a:cxnLst/>
              <a:rect l="l" t="t" r="r" b="b"/>
              <a:pathLst>
                <a:path w="277494" h="1767840">
                  <a:moveTo>
                    <a:pt x="277114" y="1627809"/>
                  </a:moveTo>
                  <a:lnTo>
                    <a:pt x="136779" y="1491018"/>
                  </a:lnTo>
                  <a:lnTo>
                    <a:pt x="0" y="1630692"/>
                  </a:lnTo>
                  <a:lnTo>
                    <a:pt x="139573" y="1767484"/>
                  </a:lnTo>
                  <a:lnTo>
                    <a:pt x="208788" y="1697647"/>
                  </a:lnTo>
                  <a:lnTo>
                    <a:pt x="277114" y="1627809"/>
                  </a:lnTo>
                  <a:close/>
                </a:path>
                <a:path w="277494" h="1767840">
                  <a:moveTo>
                    <a:pt x="277114" y="1131049"/>
                  </a:moveTo>
                  <a:lnTo>
                    <a:pt x="136779" y="994257"/>
                  </a:lnTo>
                  <a:lnTo>
                    <a:pt x="0" y="1133919"/>
                  </a:lnTo>
                  <a:lnTo>
                    <a:pt x="139573" y="1270711"/>
                  </a:lnTo>
                  <a:lnTo>
                    <a:pt x="208788" y="1200886"/>
                  </a:lnTo>
                  <a:lnTo>
                    <a:pt x="277114" y="1131049"/>
                  </a:lnTo>
                  <a:close/>
                </a:path>
                <a:path w="277494" h="1767840">
                  <a:moveTo>
                    <a:pt x="277114" y="633552"/>
                  </a:moveTo>
                  <a:lnTo>
                    <a:pt x="136779" y="496760"/>
                  </a:lnTo>
                  <a:lnTo>
                    <a:pt x="0" y="636435"/>
                  </a:lnTo>
                  <a:lnTo>
                    <a:pt x="139573" y="773226"/>
                  </a:lnTo>
                  <a:lnTo>
                    <a:pt x="208788" y="703389"/>
                  </a:lnTo>
                  <a:lnTo>
                    <a:pt x="277114" y="633552"/>
                  </a:lnTo>
                  <a:close/>
                </a:path>
                <a:path w="277494" h="1767840">
                  <a:moveTo>
                    <a:pt x="277114" y="136791"/>
                  </a:moveTo>
                  <a:lnTo>
                    <a:pt x="136779" y="0"/>
                  </a:lnTo>
                  <a:lnTo>
                    <a:pt x="0" y="139674"/>
                  </a:lnTo>
                  <a:lnTo>
                    <a:pt x="139573" y="276453"/>
                  </a:lnTo>
                  <a:lnTo>
                    <a:pt x="208788" y="206629"/>
                  </a:lnTo>
                  <a:lnTo>
                    <a:pt x="277114" y="136791"/>
                  </a:lnTo>
                  <a:close/>
                </a:path>
              </a:pathLst>
            </a:custGeom>
            <a:solidFill>
              <a:srgbClr val="669CD3"/>
            </a:solidFill>
          </p:spPr>
          <p:txBody>
            <a:bodyPr wrap="square" lIns="0" tIns="0" rIns="0" bIns="0" rtlCol="0"/>
            <a:lstStyle/>
            <a:p>
              <a:endParaRPr sz="1438"/>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946" y="0"/>
            <a:ext cx="910228" cy="1002570"/>
          </a:xfrm>
          <a:custGeom>
            <a:avLst/>
            <a:gdLst/>
            <a:ahLst/>
            <a:cxnLst/>
            <a:rect l="l" t="t" r="r" b="b"/>
            <a:pathLst>
              <a:path w="1139190" h="1254760">
                <a:moveTo>
                  <a:pt x="1138753" y="0"/>
                </a:moveTo>
                <a:lnTo>
                  <a:pt x="0" y="0"/>
                </a:lnTo>
                <a:lnTo>
                  <a:pt x="0" y="1254244"/>
                </a:lnTo>
                <a:lnTo>
                  <a:pt x="67617" y="1245488"/>
                </a:lnTo>
                <a:lnTo>
                  <a:pt x="133131" y="1233245"/>
                </a:lnTo>
                <a:lnTo>
                  <a:pt x="197211" y="1218132"/>
                </a:lnTo>
                <a:lnTo>
                  <a:pt x="261287" y="1199412"/>
                </a:lnTo>
                <a:lnTo>
                  <a:pt x="323924" y="1177098"/>
                </a:lnTo>
                <a:lnTo>
                  <a:pt x="385122" y="1151889"/>
                </a:lnTo>
                <a:lnTo>
                  <a:pt x="445601" y="1123098"/>
                </a:lnTo>
                <a:lnTo>
                  <a:pt x="503916" y="1091411"/>
                </a:lnTo>
                <a:lnTo>
                  <a:pt x="560075" y="1056855"/>
                </a:lnTo>
                <a:lnTo>
                  <a:pt x="615513" y="1018704"/>
                </a:lnTo>
                <a:lnTo>
                  <a:pt x="668069" y="978381"/>
                </a:lnTo>
                <a:lnTo>
                  <a:pt x="718468" y="935189"/>
                </a:lnTo>
                <a:lnTo>
                  <a:pt x="766707" y="889824"/>
                </a:lnTo>
                <a:lnTo>
                  <a:pt x="812784" y="841590"/>
                </a:lnTo>
                <a:lnTo>
                  <a:pt x="855980" y="791183"/>
                </a:lnTo>
                <a:lnTo>
                  <a:pt x="896302" y="737907"/>
                </a:lnTo>
                <a:lnTo>
                  <a:pt x="933738" y="683195"/>
                </a:lnTo>
                <a:lnTo>
                  <a:pt x="968296" y="627036"/>
                </a:lnTo>
                <a:lnTo>
                  <a:pt x="999976" y="567994"/>
                </a:lnTo>
                <a:lnTo>
                  <a:pt x="1028774" y="508240"/>
                </a:lnTo>
                <a:lnTo>
                  <a:pt x="1054695" y="447039"/>
                </a:lnTo>
                <a:lnTo>
                  <a:pt x="1076290" y="384402"/>
                </a:lnTo>
                <a:lnTo>
                  <a:pt x="1095731" y="320331"/>
                </a:lnTo>
                <a:lnTo>
                  <a:pt x="1110853" y="256247"/>
                </a:lnTo>
                <a:lnTo>
                  <a:pt x="1123091" y="190740"/>
                </a:lnTo>
                <a:lnTo>
                  <a:pt x="1131728" y="124497"/>
                </a:lnTo>
                <a:lnTo>
                  <a:pt x="1137488" y="58254"/>
                </a:lnTo>
                <a:lnTo>
                  <a:pt x="1138753" y="0"/>
                </a:lnTo>
                <a:close/>
              </a:path>
            </a:pathLst>
          </a:custGeom>
          <a:solidFill>
            <a:srgbClr val="669CD3"/>
          </a:solidFill>
        </p:spPr>
        <p:txBody>
          <a:bodyPr wrap="square" lIns="0" tIns="0" rIns="0" bIns="0" rtlCol="0"/>
          <a:lstStyle/>
          <a:p>
            <a:endParaRPr sz="1438"/>
          </a:p>
        </p:txBody>
      </p:sp>
      <p:sp>
        <p:nvSpPr>
          <p:cNvPr id="3" name="object 3"/>
          <p:cNvSpPr/>
          <p:nvPr/>
        </p:nvSpPr>
        <p:spPr>
          <a:xfrm>
            <a:off x="5593811" y="6928789"/>
            <a:ext cx="1626640" cy="1290758"/>
          </a:xfrm>
          <a:custGeom>
            <a:avLst/>
            <a:gdLst/>
            <a:ahLst/>
            <a:cxnLst/>
            <a:rect l="l" t="t" r="r" b="b"/>
            <a:pathLst>
              <a:path w="2035809" h="1615440">
                <a:moveTo>
                  <a:pt x="2035684" y="640073"/>
                </a:moveTo>
                <a:lnTo>
                  <a:pt x="2032077" y="573109"/>
                </a:lnTo>
                <a:lnTo>
                  <a:pt x="2021994" y="506870"/>
                </a:lnTo>
                <a:lnTo>
                  <a:pt x="2003998" y="442071"/>
                </a:lnTo>
                <a:lnTo>
                  <a:pt x="1980236" y="379434"/>
                </a:lnTo>
                <a:lnTo>
                  <a:pt x="1949997" y="319670"/>
                </a:lnTo>
                <a:lnTo>
                  <a:pt x="1913282" y="263511"/>
                </a:lnTo>
                <a:lnTo>
                  <a:pt x="1871511" y="211670"/>
                </a:lnTo>
                <a:lnTo>
                  <a:pt x="1824001" y="164159"/>
                </a:lnTo>
                <a:lnTo>
                  <a:pt x="1772159" y="122402"/>
                </a:lnTo>
                <a:lnTo>
                  <a:pt x="1715289" y="85673"/>
                </a:lnTo>
                <a:lnTo>
                  <a:pt x="1656246" y="55435"/>
                </a:lnTo>
                <a:lnTo>
                  <a:pt x="1593597" y="31673"/>
                </a:lnTo>
                <a:lnTo>
                  <a:pt x="1528802" y="13677"/>
                </a:lnTo>
                <a:lnTo>
                  <a:pt x="1462559" y="3594"/>
                </a:lnTo>
                <a:lnTo>
                  <a:pt x="1395604" y="0"/>
                </a:lnTo>
                <a:lnTo>
                  <a:pt x="1361759" y="711"/>
                </a:lnTo>
                <a:lnTo>
                  <a:pt x="1295528" y="7924"/>
                </a:lnTo>
                <a:lnTo>
                  <a:pt x="1230009" y="21602"/>
                </a:lnTo>
                <a:lnTo>
                  <a:pt x="1165925" y="42481"/>
                </a:lnTo>
                <a:lnTo>
                  <a:pt x="1104723" y="69837"/>
                </a:lnTo>
                <a:lnTo>
                  <a:pt x="1047129" y="102958"/>
                </a:lnTo>
                <a:lnTo>
                  <a:pt x="993129" y="142557"/>
                </a:lnTo>
                <a:lnTo>
                  <a:pt x="942735" y="187197"/>
                </a:lnTo>
                <a:lnTo>
                  <a:pt x="898082" y="237590"/>
                </a:lnTo>
                <a:lnTo>
                  <a:pt x="858483" y="291591"/>
                </a:lnTo>
                <a:lnTo>
                  <a:pt x="825374" y="349198"/>
                </a:lnTo>
                <a:lnTo>
                  <a:pt x="798006" y="410390"/>
                </a:lnTo>
                <a:lnTo>
                  <a:pt x="777127" y="474471"/>
                </a:lnTo>
                <a:lnTo>
                  <a:pt x="763449" y="539990"/>
                </a:lnTo>
                <a:lnTo>
                  <a:pt x="756248" y="606228"/>
                </a:lnTo>
                <a:lnTo>
                  <a:pt x="755524" y="640073"/>
                </a:lnTo>
                <a:lnTo>
                  <a:pt x="755273" y="1615318"/>
                </a:lnTo>
              </a:path>
              <a:path w="2035809" h="1615440">
                <a:moveTo>
                  <a:pt x="2035684" y="1615318"/>
                </a:moveTo>
                <a:lnTo>
                  <a:pt x="2035684" y="640073"/>
                </a:lnTo>
              </a:path>
              <a:path w="2035809" h="1615440">
                <a:moveTo>
                  <a:pt x="1280403" y="640073"/>
                </a:moveTo>
                <a:lnTo>
                  <a:pt x="1276808" y="573109"/>
                </a:lnTo>
                <a:lnTo>
                  <a:pt x="1266725" y="506870"/>
                </a:lnTo>
                <a:lnTo>
                  <a:pt x="1248729" y="442071"/>
                </a:lnTo>
                <a:lnTo>
                  <a:pt x="1224967" y="379434"/>
                </a:lnTo>
                <a:lnTo>
                  <a:pt x="1194728" y="319670"/>
                </a:lnTo>
                <a:lnTo>
                  <a:pt x="1158000" y="263511"/>
                </a:lnTo>
                <a:lnTo>
                  <a:pt x="1116242" y="211670"/>
                </a:lnTo>
                <a:lnTo>
                  <a:pt x="1068732" y="164159"/>
                </a:lnTo>
                <a:lnTo>
                  <a:pt x="1016890" y="122402"/>
                </a:lnTo>
                <a:lnTo>
                  <a:pt x="960007" y="85673"/>
                </a:lnTo>
                <a:lnTo>
                  <a:pt x="900965" y="55435"/>
                </a:lnTo>
                <a:lnTo>
                  <a:pt x="838328" y="31673"/>
                </a:lnTo>
                <a:lnTo>
                  <a:pt x="773533" y="13677"/>
                </a:lnTo>
                <a:lnTo>
                  <a:pt x="707290" y="3594"/>
                </a:lnTo>
                <a:lnTo>
                  <a:pt x="640335" y="0"/>
                </a:lnTo>
                <a:lnTo>
                  <a:pt x="606490" y="711"/>
                </a:lnTo>
                <a:lnTo>
                  <a:pt x="540247" y="7924"/>
                </a:lnTo>
                <a:lnTo>
                  <a:pt x="474727" y="21602"/>
                </a:lnTo>
                <a:lnTo>
                  <a:pt x="410656" y="42481"/>
                </a:lnTo>
                <a:lnTo>
                  <a:pt x="349454" y="69837"/>
                </a:lnTo>
                <a:lnTo>
                  <a:pt x="291847" y="102958"/>
                </a:lnTo>
                <a:lnTo>
                  <a:pt x="237847" y="142557"/>
                </a:lnTo>
                <a:lnTo>
                  <a:pt x="187453" y="187197"/>
                </a:lnTo>
                <a:lnTo>
                  <a:pt x="142813" y="237590"/>
                </a:lnTo>
                <a:lnTo>
                  <a:pt x="103214" y="291591"/>
                </a:lnTo>
                <a:lnTo>
                  <a:pt x="70093" y="349198"/>
                </a:lnTo>
                <a:lnTo>
                  <a:pt x="42737" y="410390"/>
                </a:lnTo>
                <a:lnTo>
                  <a:pt x="21858" y="474471"/>
                </a:lnTo>
                <a:lnTo>
                  <a:pt x="8180" y="539990"/>
                </a:lnTo>
                <a:lnTo>
                  <a:pt x="979" y="606228"/>
                </a:lnTo>
                <a:lnTo>
                  <a:pt x="255" y="640073"/>
                </a:lnTo>
                <a:lnTo>
                  <a:pt x="0" y="1615318"/>
                </a:lnTo>
              </a:path>
              <a:path w="2035809" h="1615440">
                <a:moveTo>
                  <a:pt x="1280403" y="1615318"/>
                </a:moveTo>
                <a:lnTo>
                  <a:pt x="1280403" y="640073"/>
                </a:lnTo>
              </a:path>
            </a:pathLst>
          </a:custGeom>
          <a:ln w="18719">
            <a:solidFill>
              <a:srgbClr val="1C365F"/>
            </a:solidFill>
          </a:ln>
        </p:spPr>
        <p:txBody>
          <a:bodyPr wrap="square" lIns="0" tIns="0" rIns="0" bIns="0" rtlCol="0"/>
          <a:lstStyle/>
          <a:p>
            <a:endParaRPr sz="1438"/>
          </a:p>
        </p:txBody>
      </p:sp>
      <p:sp>
        <p:nvSpPr>
          <p:cNvPr id="4" name="object 4"/>
          <p:cNvSpPr/>
          <p:nvPr/>
        </p:nvSpPr>
        <p:spPr>
          <a:xfrm>
            <a:off x="13581366" y="0"/>
            <a:ext cx="1035042" cy="1029461"/>
          </a:xfrm>
          <a:custGeom>
            <a:avLst/>
            <a:gdLst/>
            <a:ahLst/>
            <a:cxnLst/>
            <a:rect l="l" t="t" r="r" b="b"/>
            <a:pathLst>
              <a:path w="1295400" h="1288415">
                <a:moveTo>
                  <a:pt x="0" y="17956"/>
                </a:moveTo>
                <a:lnTo>
                  <a:pt x="378" y="0"/>
                </a:lnTo>
              </a:path>
              <a:path w="1295400" h="1288415">
                <a:moveTo>
                  <a:pt x="1295246" y="1287448"/>
                </a:moveTo>
                <a:lnTo>
                  <a:pt x="1270000" y="1287995"/>
                </a:lnTo>
                <a:lnTo>
                  <a:pt x="1270000" y="1287283"/>
                </a:lnTo>
                <a:lnTo>
                  <a:pt x="1203833" y="1285836"/>
                </a:lnTo>
                <a:lnTo>
                  <a:pt x="1137539" y="1280082"/>
                </a:lnTo>
                <a:lnTo>
                  <a:pt x="1071372" y="1271446"/>
                </a:lnTo>
                <a:lnTo>
                  <a:pt x="1005840" y="1259204"/>
                </a:lnTo>
                <a:lnTo>
                  <a:pt x="941705" y="1244078"/>
                </a:lnTo>
                <a:lnTo>
                  <a:pt x="877697" y="1225358"/>
                </a:lnTo>
                <a:lnTo>
                  <a:pt x="814959" y="1203044"/>
                </a:lnTo>
                <a:lnTo>
                  <a:pt x="753872" y="1177847"/>
                </a:lnTo>
                <a:lnTo>
                  <a:pt x="693293" y="1149044"/>
                </a:lnTo>
                <a:lnTo>
                  <a:pt x="635000" y="1117370"/>
                </a:lnTo>
                <a:lnTo>
                  <a:pt x="578866" y="1082801"/>
                </a:lnTo>
                <a:lnTo>
                  <a:pt x="523367" y="1044650"/>
                </a:lnTo>
                <a:lnTo>
                  <a:pt x="470916" y="1004327"/>
                </a:lnTo>
                <a:lnTo>
                  <a:pt x="420497" y="961135"/>
                </a:lnTo>
                <a:lnTo>
                  <a:pt x="372237" y="915770"/>
                </a:lnTo>
                <a:lnTo>
                  <a:pt x="326136" y="867536"/>
                </a:lnTo>
                <a:lnTo>
                  <a:pt x="282956" y="817142"/>
                </a:lnTo>
                <a:lnTo>
                  <a:pt x="242570" y="763853"/>
                </a:lnTo>
                <a:lnTo>
                  <a:pt x="205232" y="709141"/>
                </a:lnTo>
                <a:lnTo>
                  <a:pt x="170688" y="652982"/>
                </a:lnTo>
                <a:lnTo>
                  <a:pt x="138938" y="593940"/>
                </a:lnTo>
                <a:lnTo>
                  <a:pt x="110109" y="534186"/>
                </a:lnTo>
                <a:lnTo>
                  <a:pt x="84201" y="472985"/>
                </a:lnTo>
                <a:lnTo>
                  <a:pt x="62611" y="410348"/>
                </a:lnTo>
                <a:lnTo>
                  <a:pt x="43180" y="346264"/>
                </a:lnTo>
                <a:lnTo>
                  <a:pt x="28067" y="282193"/>
                </a:lnTo>
                <a:lnTo>
                  <a:pt x="15875" y="216673"/>
                </a:lnTo>
                <a:lnTo>
                  <a:pt x="7239" y="150443"/>
                </a:lnTo>
                <a:lnTo>
                  <a:pt x="1397" y="84200"/>
                </a:lnTo>
                <a:lnTo>
                  <a:pt x="0" y="17956"/>
                </a:lnTo>
              </a:path>
              <a:path w="1295400" h="1288415">
                <a:moveTo>
                  <a:pt x="629920" y="17956"/>
                </a:moveTo>
                <a:lnTo>
                  <a:pt x="630324" y="0"/>
                </a:lnTo>
              </a:path>
              <a:path w="1295400" h="1288415">
                <a:moveTo>
                  <a:pt x="1295246" y="657472"/>
                </a:moveTo>
                <a:lnTo>
                  <a:pt x="1270000" y="658024"/>
                </a:lnTo>
                <a:lnTo>
                  <a:pt x="1270000" y="657300"/>
                </a:lnTo>
                <a:lnTo>
                  <a:pt x="1236980" y="656576"/>
                </a:lnTo>
                <a:lnTo>
                  <a:pt x="1169924" y="649388"/>
                </a:lnTo>
                <a:lnTo>
                  <a:pt x="1104392" y="635697"/>
                </a:lnTo>
                <a:lnTo>
                  <a:pt x="1041019" y="614818"/>
                </a:lnTo>
                <a:lnTo>
                  <a:pt x="979932" y="587463"/>
                </a:lnTo>
                <a:lnTo>
                  <a:pt x="921512" y="554341"/>
                </a:lnTo>
                <a:lnTo>
                  <a:pt x="867537" y="514742"/>
                </a:lnTo>
                <a:lnTo>
                  <a:pt x="817880" y="470102"/>
                </a:lnTo>
                <a:lnTo>
                  <a:pt x="772541" y="420432"/>
                </a:lnTo>
                <a:lnTo>
                  <a:pt x="733679" y="366432"/>
                </a:lnTo>
                <a:lnTo>
                  <a:pt x="699770" y="308113"/>
                </a:lnTo>
                <a:lnTo>
                  <a:pt x="672465" y="246912"/>
                </a:lnTo>
                <a:lnTo>
                  <a:pt x="652272" y="183552"/>
                </a:lnTo>
                <a:lnTo>
                  <a:pt x="637921" y="118032"/>
                </a:lnTo>
                <a:lnTo>
                  <a:pt x="630682" y="51078"/>
                </a:lnTo>
                <a:lnTo>
                  <a:pt x="629920" y="17956"/>
                </a:lnTo>
              </a:path>
            </a:pathLst>
          </a:custGeom>
          <a:ln w="18719">
            <a:solidFill>
              <a:srgbClr val="1C365F"/>
            </a:solidFill>
          </a:ln>
        </p:spPr>
        <p:txBody>
          <a:bodyPr wrap="square" lIns="0" tIns="0" rIns="0" bIns="0" rtlCol="0"/>
          <a:lstStyle/>
          <a:p>
            <a:endParaRPr sz="1438"/>
          </a:p>
        </p:txBody>
      </p:sp>
      <p:sp>
        <p:nvSpPr>
          <p:cNvPr id="5" name="object 5"/>
          <p:cNvSpPr/>
          <p:nvPr/>
        </p:nvSpPr>
        <p:spPr>
          <a:xfrm>
            <a:off x="3947" y="7811859"/>
            <a:ext cx="2155830" cy="407928"/>
          </a:xfrm>
          <a:custGeom>
            <a:avLst/>
            <a:gdLst/>
            <a:ahLst/>
            <a:cxnLst/>
            <a:rect l="l" t="t" r="r" b="b"/>
            <a:pathLst>
              <a:path w="2698115" h="510540">
                <a:moveTo>
                  <a:pt x="2144849" y="0"/>
                </a:moveTo>
                <a:lnTo>
                  <a:pt x="2203169" y="2877"/>
                </a:lnTo>
                <a:lnTo>
                  <a:pt x="2260055" y="12238"/>
                </a:lnTo>
                <a:lnTo>
                  <a:pt x="2316204" y="27354"/>
                </a:lnTo>
                <a:lnTo>
                  <a:pt x="2370930" y="48235"/>
                </a:lnTo>
                <a:lnTo>
                  <a:pt x="2422774" y="74151"/>
                </a:lnTo>
                <a:lnTo>
                  <a:pt x="2471010" y="105831"/>
                </a:lnTo>
                <a:lnTo>
                  <a:pt x="2516364" y="142548"/>
                </a:lnTo>
                <a:lnTo>
                  <a:pt x="2557412" y="183584"/>
                </a:lnTo>
                <a:lnTo>
                  <a:pt x="2594129" y="228938"/>
                </a:lnTo>
                <a:lnTo>
                  <a:pt x="2625804" y="277897"/>
                </a:lnTo>
                <a:lnTo>
                  <a:pt x="2651726" y="329009"/>
                </a:lnTo>
                <a:lnTo>
                  <a:pt x="2672606" y="383723"/>
                </a:lnTo>
                <a:lnTo>
                  <a:pt x="2687719" y="439881"/>
                </a:lnTo>
                <a:lnTo>
                  <a:pt x="2697092" y="496753"/>
                </a:lnTo>
                <a:lnTo>
                  <a:pt x="2698064" y="510118"/>
                </a:lnTo>
              </a:path>
              <a:path w="2698115" h="510540">
                <a:moveTo>
                  <a:pt x="1592358" y="510118"/>
                </a:moveTo>
                <a:lnTo>
                  <a:pt x="1596936" y="467960"/>
                </a:lnTo>
                <a:lnTo>
                  <a:pt x="1609179" y="411802"/>
                </a:lnTo>
                <a:lnTo>
                  <a:pt x="1627176" y="356369"/>
                </a:lnTo>
                <a:lnTo>
                  <a:pt x="1650939" y="303093"/>
                </a:lnTo>
                <a:lnTo>
                  <a:pt x="1679731" y="252695"/>
                </a:lnTo>
                <a:lnTo>
                  <a:pt x="1714301" y="205898"/>
                </a:lnTo>
                <a:lnTo>
                  <a:pt x="1752454" y="162703"/>
                </a:lnTo>
                <a:lnTo>
                  <a:pt x="1795661" y="123830"/>
                </a:lnTo>
                <a:lnTo>
                  <a:pt x="1843173" y="89991"/>
                </a:lnTo>
                <a:lnTo>
                  <a:pt x="1892858" y="60473"/>
                </a:lnTo>
                <a:lnTo>
                  <a:pt x="1946136" y="36716"/>
                </a:lnTo>
                <a:lnTo>
                  <a:pt x="2001574" y="18717"/>
                </a:lnTo>
                <a:lnTo>
                  <a:pt x="2058447" y="7198"/>
                </a:lnTo>
                <a:lnTo>
                  <a:pt x="2116044" y="720"/>
                </a:lnTo>
                <a:lnTo>
                  <a:pt x="2144849" y="0"/>
                </a:lnTo>
              </a:path>
              <a:path w="2698115" h="510540">
                <a:moveTo>
                  <a:pt x="1034621" y="0"/>
                </a:moveTo>
                <a:lnTo>
                  <a:pt x="1092942" y="2877"/>
                </a:lnTo>
                <a:lnTo>
                  <a:pt x="1149820" y="12238"/>
                </a:lnTo>
                <a:lnTo>
                  <a:pt x="1205983" y="27354"/>
                </a:lnTo>
                <a:lnTo>
                  <a:pt x="1260701" y="48235"/>
                </a:lnTo>
                <a:lnTo>
                  <a:pt x="1312534" y="74151"/>
                </a:lnTo>
                <a:lnTo>
                  <a:pt x="1360783" y="105831"/>
                </a:lnTo>
                <a:lnTo>
                  <a:pt x="1406136" y="142548"/>
                </a:lnTo>
                <a:lnTo>
                  <a:pt x="1447184" y="183584"/>
                </a:lnTo>
                <a:lnTo>
                  <a:pt x="1483901" y="228938"/>
                </a:lnTo>
                <a:lnTo>
                  <a:pt x="1515577" y="277897"/>
                </a:lnTo>
                <a:lnTo>
                  <a:pt x="1541498" y="329009"/>
                </a:lnTo>
                <a:lnTo>
                  <a:pt x="1562378" y="383723"/>
                </a:lnTo>
                <a:lnTo>
                  <a:pt x="1577504" y="439881"/>
                </a:lnTo>
                <a:lnTo>
                  <a:pt x="1586852" y="496753"/>
                </a:lnTo>
                <a:lnTo>
                  <a:pt x="1587835" y="510118"/>
                </a:lnTo>
              </a:path>
              <a:path w="2698115" h="510540">
                <a:moveTo>
                  <a:pt x="482130" y="510118"/>
                </a:moveTo>
                <a:lnTo>
                  <a:pt x="486708" y="467960"/>
                </a:lnTo>
                <a:lnTo>
                  <a:pt x="498948" y="411802"/>
                </a:lnTo>
                <a:lnTo>
                  <a:pt x="516946" y="356369"/>
                </a:lnTo>
                <a:lnTo>
                  <a:pt x="540708" y="303093"/>
                </a:lnTo>
                <a:lnTo>
                  <a:pt x="569507" y="252695"/>
                </a:lnTo>
                <a:lnTo>
                  <a:pt x="604065" y="205898"/>
                </a:lnTo>
                <a:lnTo>
                  <a:pt x="642225" y="162703"/>
                </a:lnTo>
                <a:lnTo>
                  <a:pt x="685424" y="123830"/>
                </a:lnTo>
                <a:lnTo>
                  <a:pt x="732946" y="89991"/>
                </a:lnTo>
                <a:lnTo>
                  <a:pt x="782625" y="60473"/>
                </a:lnTo>
                <a:lnTo>
                  <a:pt x="835905" y="36716"/>
                </a:lnTo>
                <a:lnTo>
                  <a:pt x="891344" y="18717"/>
                </a:lnTo>
                <a:lnTo>
                  <a:pt x="948221" y="7198"/>
                </a:lnTo>
                <a:lnTo>
                  <a:pt x="1005823" y="720"/>
                </a:lnTo>
                <a:lnTo>
                  <a:pt x="1034621" y="0"/>
                </a:lnTo>
              </a:path>
              <a:path w="2698115" h="510540">
                <a:moveTo>
                  <a:pt x="0" y="5129"/>
                </a:moveTo>
                <a:lnTo>
                  <a:pt x="38869" y="12238"/>
                </a:lnTo>
                <a:lnTo>
                  <a:pt x="95032" y="27354"/>
                </a:lnTo>
                <a:lnTo>
                  <a:pt x="149751" y="48235"/>
                </a:lnTo>
                <a:lnTo>
                  <a:pt x="201588" y="74151"/>
                </a:lnTo>
                <a:lnTo>
                  <a:pt x="249829" y="105831"/>
                </a:lnTo>
                <a:lnTo>
                  <a:pt x="295186" y="142548"/>
                </a:lnTo>
                <a:lnTo>
                  <a:pt x="336228" y="183584"/>
                </a:lnTo>
                <a:lnTo>
                  <a:pt x="372949" y="228938"/>
                </a:lnTo>
                <a:lnTo>
                  <a:pt x="404630" y="277897"/>
                </a:lnTo>
                <a:lnTo>
                  <a:pt x="430545" y="329009"/>
                </a:lnTo>
                <a:lnTo>
                  <a:pt x="451426" y="383723"/>
                </a:lnTo>
                <a:lnTo>
                  <a:pt x="466548" y="439881"/>
                </a:lnTo>
                <a:lnTo>
                  <a:pt x="475909" y="496753"/>
                </a:lnTo>
                <a:lnTo>
                  <a:pt x="476886" y="510118"/>
                </a:lnTo>
              </a:path>
            </a:pathLst>
          </a:custGeom>
          <a:ln w="76316">
            <a:solidFill>
              <a:srgbClr val="99D5F0"/>
            </a:solidFill>
          </a:ln>
        </p:spPr>
        <p:txBody>
          <a:bodyPr wrap="square" lIns="0" tIns="0" rIns="0" bIns="0" rtlCol="0"/>
          <a:lstStyle/>
          <a:p>
            <a:endParaRPr sz="1438"/>
          </a:p>
        </p:txBody>
      </p:sp>
      <p:sp>
        <p:nvSpPr>
          <p:cNvPr id="6" name="object 6"/>
          <p:cNvSpPr/>
          <p:nvPr/>
        </p:nvSpPr>
        <p:spPr>
          <a:xfrm>
            <a:off x="13999605" y="5422673"/>
            <a:ext cx="616966" cy="1023880"/>
          </a:xfrm>
          <a:custGeom>
            <a:avLst/>
            <a:gdLst/>
            <a:ahLst/>
            <a:cxnLst/>
            <a:rect l="l" t="t" r="r" b="b"/>
            <a:pathLst>
              <a:path w="772159" h="1281429">
                <a:moveTo>
                  <a:pt x="0" y="1280846"/>
                </a:moveTo>
                <a:lnTo>
                  <a:pt x="1396" y="0"/>
                </a:lnTo>
              </a:path>
              <a:path w="772159" h="1281429">
                <a:moveTo>
                  <a:pt x="0" y="645827"/>
                </a:moveTo>
                <a:lnTo>
                  <a:pt x="771726" y="723"/>
                </a:lnTo>
              </a:path>
              <a:path w="772159" h="1281429">
                <a:moveTo>
                  <a:pt x="0" y="632859"/>
                </a:moveTo>
                <a:lnTo>
                  <a:pt x="770202" y="1280846"/>
                </a:lnTo>
              </a:path>
              <a:path w="772159" h="1281429">
                <a:moveTo>
                  <a:pt x="7873" y="637902"/>
                </a:moveTo>
                <a:lnTo>
                  <a:pt x="771726" y="636466"/>
                </a:lnTo>
              </a:path>
            </a:pathLst>
          </a:custGeom>
          <a:ln w="76312">
            <a:solidFill>
              <a:srgbClr val="99D5F0"/>
            </a:solidFill>
          </a:ln>
        </p:spPr>
        <p:txBody>
          <a:bodyPr wrap="square" lIns="0" tIns="0" rIns="0" bIns="0" rtlCol="0"/>
          <a:lstStyle/>
          <a:p>
            <a:endParaRPr sz="1438"/>
          </a:p>
        </p:txBody>
      </p:sp>
      <p:grpSp>
        <p:nvGrpSpPr>
          <p:cNvPr id="7" name="object 7"/>
          <p:cNvGrpSpPr/>
          <p:nvPr/>
        </p:nvGrpSpPr>
        <p:grpSpPr>
          <a:xfrm>
            <a:off x="7636316" y="0"/>
            <a:ext cx="5840377" cy="7286900"/>
            <a:chOff x="9552241" y="0"/>
            <a:chExt cx="7309484" cy="9119870"/>
          </a:xfrm>
        </p:grpSpPr>
        <p:pic>
          <p:nvPicPr>
            <p:cNvPr id="8" name="object 8"/>
            <p:cNvPicPr/>
            <p:nvPr/>
          </p:nvPicPr>
          <p:blipFill>
            <a:blip r:embed="rId2" cstate="print"/>
            <a:stretch>
              <a:fillRect/>
            </a:stretch>
          </p:blipFill>
          <p:spPr>
            <a:xfrm>
              <a:off x="10473842" y="1167117"/>
              <a:ext cx="6387706" cy="7952333"/>
            </a:xfrm>
            <a:prstGeom prst="rect">
              <a:avLst/>
            </a:prstGeom>
          </p:spPr>
        </p:pic>
        <p:sp>
          <p:nvSpPr>
            <p:cNvPr id="9" name="object 9"/>
            <p:cNvSpPr/>
            <p:nvPr/>
          </p:nvSpPr>
          <p:spPr>
            <a:xfrm>
              <a:off x="9552241" y="0"/>
              <a:ext cx="1266825" cy="1976755"/>
            </a:xfrm>
            <a:custGeom>
              <a:avLst/>
              <a:gdLst/>
              <a:ahLst/>
              <a:cxnLst/>
              <a:rect l="l" t="t" r="r" b="b"/>
              <a:pathLst>
                <a:path w="1266825" h="1976755">
                  <a:moveTo>
                    <a:pt x="1266824" y="0"/>
                  </a:moveTo>
                  <a:lnTo>
                    <a:pt x="214210" y="0"/>
                  </a:lnTo>
                  <a:lnTo>
                    <a:pt x="189345" y="38569"/>
                  </a:lnTo>
                  <a:lnTo>
                    <a:pt x="166018" y="77798"/>
                  </a:lnTo>
                  <a:lnTo>
                    <a:pt x="144077" y="117918"/>
                  </a:lnTo>
                  <a:lnTo>
                    <a:pt x="123555" y="158896"/>
                  </a:lnTo>
                  <a:lnTo>
                    <a:pt x="104485" y="200698"/>
                  </a:lnTo>
                  <a:lnTo>
                    <a:pt x="86901" y="243293"/>
                  </a:lnTo>
                  <a:lnTo>
                    <a:pt x="70835" y="286647"/>
                  </a:lnTo>
                  <a:lnTo>
                    <a:pt x="56320" y="330727"/>
                  </a:lnTo>
                  <a:lnTo>
                    <a:pt x="43389" y="375500"/>
                  </a:lnTo>
                  <a:lnTo>
                    <a:pt x="32076" y="420934"/>
                  </a:lnTo>
                  <a:lnTo>
                    <a:pt x="22412" y="466995"/>
                  </a:lnTo>
                  <a:lnTo>
                    <a:pt x="14431" y="513651"/>
                  </a:lnTo>
                  <a:lnTo>
                    <a:pt x="8167" y="560868"/>
                  </a:lnTo>
                  <a:lnTo>
                    <a:pt x="3651" y="608614"/>
                  </a:lnTo>
                  <a:lnTo>
                    <a:pt x="918" y="656855"/>
                  </a:lnTo>
                  <a:lnTo>
                    <a:pt x="0" y="705560"/>
                  </a:lnTo>
                  <a:lnTo>
                    <a:pt x="918" y="754265"/>
                  </a:lnTo>
                  <a:lnTo>
                    <a:pt x="3651" y="802509"/>
                  </a:lnTo>
                  <a:lnTo>
                    <a:pt x="8167" y="850259"/>
                  </a:lnTo>
                  <a:lnTo>
                    <a:pt x="14431" y="897483"/>
                  </a:lnTo>
                  <a:lnTo>
                    <a:pt x="22412" y="944148"/>
                  </a:lnTo>
                  <a:lnTo>
                    <a:pt x="32076" y="990220"/>
                  </a:lnTo>
                  <a:lnTo>
                    <a:pt x="43389" y="1035666"/>
                  </a:lnTo>
                  <a:lnTo>
                    <a:pt x="56320" y="1080453"/>
                  </a:lnTo>
                  <a:lnTo>
                    <a:pt x="70835" y="1124548"/>
                  </a:lnTo>
                  <a:lnTo>
                    <a:pt x="86901" y="1167919"/>
                  </a:lnTo>
                  <a:lnTo>
                    <a:pt x="104485" y="1210532"/>
                  </a:lnTo>
                  <a:lnTo>
                    <a:pt x="123555" y="1252354"/>
                  </a:lnTo>
                  <a:lnTo>
                    <a:pt x="144077" y="1293352"/>
                  </a:lnTo>
                  <a:lnTo>
                    <a:pt x="166018" y="1333493"/>
                  </a:lnTo>
                  <a:lnTo>
                    <a:pt x="189345" y="1372744"/>
                  </a:lnTo>
                  <a:lnTo>
                    <a:pt x="214025" y="1411072"/>
                  </a:lnTo>
                  <a:lnTo>
                    <a:pt x="240026" y="1448444"/>
                  </a:lnTo>
                  <a:lnTo>
                    <a:pt x="267314" y="1484827"/>
                  </a:lnTo>
                  <a:lnTo>
                    <a:pt x="295857" y="1520188"/>
                  </a:lnTo>
                  <a:lnTo>
                    <a:pt x="325621" y="1554493"/>
                  </a:lnTo>
                  <a:lnTo>
                    <a:pt x="356573" y="1587710"/>
                  </a:lnTo>
                  <a:lnTo>
                    <a:pt x="388680" y="1619807"/>
                  </a:lnTo>
                  <a:lnTo>
                    <a:pt x="421910" y="1650748"/>
                  </a:lnTo>
                  <a:lnTo>
                    <a:pt x="456230" y="1680503"/>
                  </a:lnTo>
                  <a:lnTo>
                    <a:pt x="491606" y="1709037"/>
                  </a:lnTo>
                  <a:lnTo>
                    <a:pt x="528005" y="1736318"/>
                  </a:lnTo>
                  <a:lnTo>
                    <a:pt x="565395" y="1762312"/>
                  </a:lnTo>
                  <a:lnTo>
                    <a:pt x="603743" y="1786987"/>
                  </a:lnTo>
                  <a:lnTo>
                    <a:pt x="643015" y="1810309"/>
                  </a:lnTo>
                  <a:lnTo>
                    <a:pt x="683179" y="1832246"/>
                  </a:lnTo>
                  <a:lnTo>
                    <a:pt x="724201" y="1852764"/>
                  </a:lnTo>
                  <a:lnTo>
                    <a:pt x="766049" y="1871831"/>
                  </a:lnTo>
                  <a:lnTo>
                    <a:pt x="808689" y="1889413"/>
                  </a:lnTo>
                  <a:lnTo>
                    <a:pt x="852089" y="1905477"/>
                  </a:lnTo>
                  <a:lnTo>
                    <a:pt x="896216" y="1919991"/>
                  </a:lnTo>
                  <a:lnTo>
                    <a:pt x="941037" y="1932921"/>
                  </a:lnTo>
                  <a:lnTo>
                    <a:pt x="986518" y="1944234"/>
                  </a:lnTo>
                  <a:lnTo>
                    <a:pt x="1032627" y="1953897"/>
                  </a:lnTo>
                  <a:lnTo>
                    <a:pt x="1079331" y="1961877"/>
                  </a:lnTo>
                  <a:lnTo>
                    <a:pt x="1126597" y="1968142"/>
                  </a:lnTo>
                  <a:lnTo>
                    <a:pt x="1174391" y="1972657"/>
                  </a:lnTo>
                  <a:lnTo>
                    <a:pt x="1222682" y="1975391"/>
                  </a:lnTo>
                  <a:lnTo>
                    <a:pt x="1266824" y="1976222"/>
                  </a:lnTo>
                  <a:lnTo>
                    <a:pt x="1266824" y="0"/>
                  </a:lnTo>
                  <a:close/>
                </a:path>
              </a:pathLst>
            </a:custGeom>
            <a:solidFill>
              <a:srgbClr val="2F5FAA"/>
            </a:solidFill>
          </p:spPr>
          <p:txBody>
            <a:bodyPr wrap="square" lIns="0" tIns="0" rIns="0" bIns="0" rtlCol="0"/>
            <a:lstStyle/>
            <a:p>
              <a:endParaRPr sz="1438"/>
            </a:p>
          </p:txBody>
        </p:sp>
        <p:sp>
          <p:nvSpPr>
            <p:cNvPr id="10" name="object 10"/>
            <p:cNvSpPr/>
            <p:nvPr/>
          </p:nvSpPr>
          <p:spPr>
            <a:xfrm>
              <a:off x="10206723" y="566635"/>
              <a:ext cx="1768475" cy="277495"/>
            </a:xfrm>
            <a:custGeom>
              <a:avLst/>
              <a:gdLst/>
              <a:ahLst/>
              <a:cxnLst/>
              <a:rect l="l" t="t" r="r" b="b"/>
              <a:pathLst>
                <a:path w="1768475" h="277494">
                  <a:moveTo>
                    <a:pt x="276466" y="136766"/>
                  </a:moveTo>
                  <a:lnTo>
                    <a:pt x="136791" y="0"/>
                  </a:lnTo>
                  <a:lnTo>
                    <a:pt x="0" y="139636"/>
                  </a:lnTo>
                  <a:lnTo>
                    <a:pt x="69837" y="208737"/>
                  </a:lnTo>
                  <a:lnTo>
                    <a:pt x="139674" y="277126"/>
                  </a:lnTo>
                  <a:lnTo>
                    <a:pt x="276466" y="136766"/>
                  </a:lnTo>
                  <a:close/>
                </a:path>
                <a:path w="1768475" h="277494">
                  <a:moveTo>
                    <a:pt x="773239" y="136766"/>
                  </a:moveTo>
                  <a:lnTo>
                    <a:pt x="633564" y="0"/>
                  </a:lnTo>
                  <a:lnTo>
                    <a:pt x="496773" y="139636"/>
                  </a:lnTo>
                  <a:lnTo>
                    <a:pt x="566610" y="208737"/>
                  </a:lnTo>
                  <a:lnTo>
                    <a:pt x="636447" y="277126"/>
                  </a:lnTo>
                  <a:lnTo>
                    <a:pt x="773239" y="136766"/>
                  </a:lnTo>
                  <a:close/>
                </a:path>
                <a:path w="1768475" h="277494">
                  <a:moveTo>
                    <a:pt x="1270723" y="136766"/>
                  </a:moveTo>
                  <a:lnTo>
                    <a:pt x="1131062" y="0"/>
                  </a:lnTo>
                  <a:lnTo>
                    <a:pt x="994270" y="139636"/>
                  </a:lnTo>
                  <a:lnTo>
                    <a:pt x="1064094" y="208737"/>
                  </a:lnTo>
                  <a:lnTo>
                    <a:pt x="1133932" y="277126"/>
                  </a:lnTo>
                  <a:lnTo>
                    <a:pt x="1270723" y="136766"/>
                  </a:lnTo>
                  <a:close/>
                </a:path>
                <a:path w="1768475" h="277494">
                  <a:moveTo>
                    <a:pt x="1768221" y="136766"/>
                  </a:moveTo>
                  <a:lnTo>
                    <a:pt x="1628546" y="0"/>
                  </a:lnTo>
                  <a:lnTo>
                    <a:pt x="1491754" y="139636"/>
                  </a:lnTo>
                  <a:lnTo>
                    <a:pt x="1561592" y="208737"/>
                  </a:lnTo>
                  <a:lnTo>
                    <a:pt x="1631416" y="277126"/>
                  </a:lnTo>
                  <a:lnTo>
                    <a:pt x="1768221" y="136766"/>
                  </a:lnTo>
                  <a:close/>
                </a:path>
              </a:pathLst>
            </a:custGeom>
            <a:solidFill>
              <a:srgbClr val="669CD3"/>
            </a:solidFill>
          </p:spPr>
          <p:txBody>
            <a:bodyPr wrap="square" lIns="0" tIns="0" rIns="0" bIns="0" rtlCol="0"/>
            <a:lstStyle/>
            <a:p>
              <a:endParaRPr sz="1438"/>
            </a:p>
          </p:txBody>
        </p:sp>
      </p:grpSp>
      <p:pic>
        <p:nvPicPr>
          <p:cNvPr id="11" name="object 11"/>
          <p:cNvPicPr/>
          <p:nvPr/>
        </p:nvPicPr>
        <p:blipFill>
          <a:blip r:embed="rId3" cstate="print"/>
          <a:stretch>
            <a:fillRect/>
          </a:stretch>
        </p:blipFill>
        <p:spPr>
          <a:xfrm>
            <a:off x="1297140" y="828034"/>
            <a:ext cx="5701256" cy="664862"/>
          </a:xfrm>
          <a:prstGeom prst="rect">
            <a:avLst/>
          </a:prstGeom>
        </p:spPr>
      </p:pic>
      <p:pic>
        <p:nvPicPr>
          <p:cNvPr id="12" name="object 12"/>
          <p:cNvPicPr/>
          <p:nvPr/>
        </p:nvPicPr>
        <p:blipFill>
          <a:blip r:embed="rId4" cstate="print"/>
          <a:stretch>
            <a:fillRect/>
          </a:stretch>
        </p:blipFill>
        <p:spPr>
          <a:xfrm>
            <a:off x="1244074" y="2240075"/>
            <a:ext cx="6552495" cy="157945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txBody>
          <a:bodyPr/>
          <a:lstStyle/>
          <a:p>
            <a:endParaRPr lang="en-IN" dirty="0"/>
          </a:p>
        </p:txBody>
      </p:sp>
      <p:sp>
        <p:nvSpPr>
          <p:cNvPr id="4" name="Text 2"/>
          <p:cNvSpPr/>
          <p:nvPr/>
        </p:nvSpPr>
        <p:spPr>
          <a:xfrm>
            <a:off x="864037" y="967026"/>
            <a:ext cx="8320445" cy="771525"/>
          </a:xfrm>
          <a:prstGeom prst="rect">
            <a:avLst/>
          </a:prstGeom>
          <a:noFill/>
          <a:ln/>
        </p:spPr>
        <p:txBody>
          <a:bodyPr wrap="none" rtlCol="0" anchor="t"/>
          <a:lstStyle/>
          <a:p>
            <a:pPr marL="0" indent="0">
              <a:lnSpc>
                <a:spcPts val="6075"/>
              </a:lnSpc>
              <a:buNone/>
            </a:pPr>
            <a:r>
              <a:rPr lang="en-US" sz="4860" dirty="0">
                <a:solidFill>
                  <a:srgbClr val="476FD6"/>
                </a:solidFill>
                <a:latin typeface="Roboto Slab" pitchFamily="34" charset="0"/>
                <a:ea typeface="Roboto Slab" pitchFamily="34" charset="-122"/>
                <a:cs typeface="Roboto Slab" pitchFamily="34" charset="-120"/>
              </a:rPr>
              <a:t>Advantages of Optical Fibers</a:t>
            </a:r>
            <a:endParaRPr lang="en-US" sz="4860" dirty="0"/>
          </a:p>
        </p:txBody>
      </p:sp>
      <p:sp>
        <p:nvSpPr>
          <p:cNvPr id="5" name="Shape 3"/>
          <p:cNvSpPr/>
          <p:nvPr/>
        </p:nvSpPr>
        <p:spPr>
          <a:xfrm>
            <a:off x="864037" y="2509957"/>
            <a:ext cx="431959" cy="431959"/>
          </a:xfrm>
          <a:prstGeom prst="roundRect">
            <a:avLst>
              <a:gd name="adj" fmla="val 34293"/>
            </a:avLst>
          </a:prstGeom>
          <a:solidFill>
            <a:srgbClr val="DEE7F7"/>
          </a:solidFill>
          <a:ln/>
        </p:spPr>
      </p:sp>
      <p:sp>
        <p:nvSpPr>
          <p:cNvPr id="6" name="Text 4"/>
          <p:cNvSpPr/>
          <p:nvPr/>
        </p:nvSpPr>
        <p:spPr>
          <a:xfrm>
            <a:off x="1542812" y="2509957"/>
            <a:ext cx="3086100" cy="385763"/>
          </a:xfrm>
          <a:prstGeom prst="rect">
            <a:avLst/>
          </a:prstGeom>
          <a:noFill/>
          <a:ln/>
        </p:spPr>
        <p:txBody>
          <a:bodyPr wrap="none" rtlCol="0" anchor="t"/>
          <a:lstStyle/>
          <a:p>
            <a:pPr marL="0" indent="0">
              <a:lnSpc>
                <a:spcPts val="3038"/>
              </a:lnSpc>
              <a:buNone/>
            </a:pPr>
            <a:r>
              <a:rPr lang="en-US" sz="2430" dirty="0">
                <a:solidFill>
                  <a:srgbClr val="476FD6"/>
                </a:solidFill>
                <a:latin typeface="Roboto Slab" pitchFamily="34" charset="0"/>
                <a:ea typeface="Roboto Slab" pitchFamily="34" charset="-122"/>
                <a:cs typeface="Roboto Slab" pitchFamily="34" charset="-120"/>
              </a:rPr>
              <a:t>High Bandwidth</a:t>
            </a:r>
            <a:endParaRPr lang="en-US" sz="2430" dirty="0"/>
          </a:p>
        </p:txBody>
      </p:sp>
      <p:sp>
        <p:nvSpPr>
          <p:cNvPr id="7" name="Text 5"/>
          <p:cNvSpPr/>
          <p:nvPr/>
        </p:nvSpPr>
        <p:spPr>
          <a:xfrm>
            <a:off x="1542812" y="3043833"/>
            <a:ext cx="5649039" cy="1580198"/>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Optical fibers can transmit vast amounts of data at lightning-fast speeds, enabling high-capacity communications and supporting the growing demand for bandwidth-intensive applications.</a:t>
            </a:r>
            <a:endParaRPr lang="en-US" sz="1944" dirty="0"/>
          </a:p>
        </p:txBody>
      </p:sp>
      <p:sp>
        <p:nvSpPr>
          <p:cNvPr id="8" name="Shape 6"/>
          <p:cNvSpPr/>
          <p:nvPr/>
        </p:nvSpPr>
        <p:spPr>
          <a:xfrm>
            <a:off x="7438668" y="2509957"/>
            <a:ext cx="431959" cy="431959"/>
          </a:xfrm>
          <a:prstGeom prst="roundRect">
            <a:avLst>
              <a:gd name="adj" fmla="val 34293"/>
            </a:avLst>
          </a:prstGeom>
          <a:solidFill>
            <a:srgbClr val="DEE7F7"/>
          </a:solidFill>
          <a:ln/>
        </p:spPr>
      </p:sp>
      <p:sp>
        <p:nvSpPr>
          <p:cNvPr id="9" name="Text 7"/>
          <p:cNvSpPr/>
          <p:nvPr/>
        </p:nvSpPr>
        <p:spPr>
          <a:xfrm>
            <a:off x="8117443" y="2509957"/>
            <a:ext cx="3086100" cy="385763"/>
          </a:xfrm>
          <a:prstGeom prst="rect">
            <a:avLst/>
          </a:prstGeom>
          <a:noFill/>
          <a:ln/>
        </p:spPr>
        <p:txBody>
          <a:bodyPr wrap="none" rtlCol="0" anchor="t"/>
          <a:lstStyle/>
          <a:p>
            <a:pPr marL="0" indent="0">
              <a:lnSpc>
                <a:spcPts val="3038"/>
              </a:lnSpc>
              <a:buNone/>
            </a:pPr>
            <a:r>
              <a:rPr lang="en-US" sz="2430" dirty="0">
                <a:solidFill>
                  <a:srgbClr val="476FD6"/>
                </a:solidFill>
                <a:latin typeface="Roboto Slab" pitchFamily="34" charset="0"/>
                <a:ea typeface="Roboto Slab" pitchFamily="34" charset="-122"/>
                <a:cs typeface="Roboto Slab" pitchFamily="34" charset="-120"/>
              </a:rPr>
              <a:t>Low Attenuation</a:t>
            </a:r>
            <a:endParaRPr lang="en-US" sz="2430" dirty="0"/>
          </a:p>
        </p:txBody>
      </p:sp>
      <p:sp>
        <p:nvSpPr>
          <p:cNvPr id="10" name="Text 8"/>
          <p:cNvSpPr/>
          <p:nvPr/>
        </p:nvSpPr>
        <p:spPr>
          <a:xfrm>
            <a:off x="8117443" y="3043833"/>
            <a:ext cx="5649039" cy="1580198"/>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Signals transmitted through optical fibers experience minimal signal loss over long distances, reducing the need for frequent signal regeneration and amplification.</a:t>
            </a:r>
            <a:endParaRPr lang="en-US" sz="1944" dirty="0"/>
          </a:p>
        </p:txBody>
      </p:sp>
      <p:sp>
        <p:nvSpPr>
          <p:cNvPr id="11" name="Shape 9"/>
          <p:cNvSpPr/>
          <p:nvPr/>
        </p:nvSpPr>
        <p:spPr>
          <a:xfrm>
            <a:off x="864037" y="5148501"/>
            <a:ext cx="431959" cy="431959"/>
          </a:xfrm>
          <a:prstGeom prst="roundRect">
            <a:avLst>
              <a:gd name="adj" fmla="val 34293"/>
            </a:avLst>
          </a:prstGeom>
          <a:solidFill>
            <a:srgbClr val="DEE7F7"/>
          </a:solidFill>
          <a:ln/>
        </p:spPr>
      </p:sp>
      <p:sp>
        <p:nvSpPr>
          <p:cNvPr id="12" name="Text 10"/>
          <p:cNvSpPr/>
          <p:nvPr/>
        </p:nvSpPr>
        <p:spPr>
          <a:xfrm>
            <a:off x="1542812" y="5148501"/>
            <a:ext cx="5649039" cy="771525"/>
          </a:xfrm>
          <a:prstGeom prst="rect">
            <a:avLst/>
          </a:prstGeom>
          <a:noFill/>
          <a:ln/>
        </p:spPr>
        <p:txBody>
          <a:bodyPr wrap="square" rtlCol="0" anchor="t"/>
          <a:lstStyle/>
          <a:p>
            <a:pPr marL="0" indent="0">
              <a:lnSpc>
                <a:spcPts val="3038"/>
              </a:lnSpc>
              <a:buNone/>
            </a:pPr>
            <a:r>
              <a:rPr lang="en-US" sz="2430" dirty="0">
                <a:solidFill>
                  <a:srgbClr val="476FD6"/>
                </a:solidFill>
                <a:latin typeface="Roboto Slab" pitchFamily="34" charset="0"/>
                <a:ea typeface="Roboto Slab" pitchFamily="34" charset="-122"/>
                <a:cs typeface="Roboto Slab" pitchFamily="34" charset="-120"/>
              </a:rPr>
              <a:t>Immunity to Electromagnetic Interference</a:t>
            </a:r>
            <a:endParaRPr lang="en-US" sz="2430" dirty="0"/>
          </a:p>
        </p:txBody>
      </p:sp>
      <p:sp>
        <p:nvSpPr>
          <p:cNvPr id="13" name="Text 11"/>
          <p:cNvSpPr/>
          <p:nvPr/>
        </p:nvSpPr>
        <p:spPr>
          <a:xfrm>
            <a:off x="1542812" y="6068139"/>
            <a:ext cx="5649039" cy="1185148"/>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Optical fibers are not affected by electromagnetic interference, making them ideal for use in environments with high levels of electrical noise.</a:t>
            </a:r>
            <a:endParaRPr lang="en-US" sz="1944" dirty="0"/>
          </a:p>
        </p:txBody>
      </p:sp>
      <p:sp>
        <p:nvSpPr>
          <p:cNvPr id="14" name="Shape 12"/>
          <p:cNvSpPr/>
          <p:nvPr/>
        </p:nvSpPr>
        <p:spPr>
          <a:xfrm>
            <a:off x="7438668" y="5148501"/>
            <a:ext cx="431959" cy="431959"/>
          </a:xfrm>
          <a:prstGeom prst="roundRect">
            <a:avLst>
              <a:gd name="adj" fmla="val 34293"/>
            </a:avLst>
          </a:prstGeom>
          <a:solidFill>
            <a:srgbClr val="DEE7F7"/>
          </a:solidFill>
          <a:ln/>
        </p:spPr>
      </p:sp>
      <p:sp>
        <p:nvSpPr>
          <p:cNvPr id="15" name="Text 13"/>
          <p:cNvSpPr/>
          <p:nvPr/>
        </p:nvSpPr>
        <p:spPr>
          <a:xfrm>
            <a:off x="8117443" y="5148501"/>
            <a:ext cx="3086100" cy="385763"/>
          </a:xfrm>
          <a:prstGeom prst="rect">
            <a:avLst/>
          </a:prstGeom>
          <a:noFill/>
          <a:ln/>
        </p:spPr>
        <p:txBody>
          <a:bodyPr wrap="none" rtlCol="0" anchor="t"/>
          <a:lstStyle/>
          <a:p>
            <a:pPr marL="0" indent="0">
              <a:lnSpc>
                <a:spcPts val="3038"/>
              </a:lnSpc>
              <a:buNone/>
            </a:pPr>
            <a:r>
              <a:rPr lang="en-US" sz="2430" dirty="0">
                <a:solidFill>
                  <a:srgbClr val="476FD6"/>
                </a:solidFill>
                <a:latin typeface="Roboto Slab" pitchFamily="34" charset="0"/>
                <a:ea typeface="Roboto Slab" pitchFamily="34" charset="-122"/>
                <a:cs typeface="Roboto Slab" pitchFamily="34" charset="-120"/>
              </a:rPr>
              <a:t>Enhanced Security</a:t>
            </a:r>
            <a:endParaRPr lang="en-US" sz="2430" dirty="0"/>
          </a:p>
        </p:txBody>
      </p:sp>
      <p:sp>
        <p:nvSpPr>
          <p:cNvPr id="16" name="Text 14"/>
          <p:cNvSpPr/>
          <p:nvPr/>
        </p:nvSpPr>
        <p:spPr>
          <a:xfrm>
            <a:off x="8117443" y="5682377"/>
            <a:ext cx="5649039" cy="1580198"/>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Optical fiber transmissions are inherently more secure, as it is difficult to tap into the fiber without being detected, providing a higher level of privacy and protection.</a:t>
            </a:r>
            <a:endParaRPr lang="en-US" sz="1944" dirty="0"/>
          </a:p>
        </p:txBody>
      </p:sp>
      <p:sp>
        <p:nvSpPr>
          <p:cNvPr id="18" name="object 2">
            <a:extLst>
              <a:ext uri="{FF2B5EF4-FFF2-40B4-BE49-F238E27FC236}">
                <a16:creationId xmlns:a16="http://schemas.microsoft.com/office/drawing/2014/main" id="{241A2CB0-8D64-D6E5-790C-2338663E813A}"/>
              </a:ext>
            </a:extLst>
          </p:cNvPr>
          <p:cNvSpPr/>
          <p:nvPr/>
        </p:nvSpPr>
        <p:spPr>
          <a:xfrm>
            <a:off x="5485803" y="0"/>
            <a:ext cx="2539365" cy="976313"/>
          </a:xfrm>
          <a:custGeom>
            <a:avLst/>
            <a:gdLst/>
            <a:ahLst/>
            <a:cxnLst/>
            <a:rect l="l" t="t" r="r" b="b"/>
            <a:pathLst>
              <a:path w="2539365" h="1264285">
                <a:moveTo>
                  <a:pt x="0" y="0"/>
                </a:moveTo>
                <a:lnTo>
                  <a:pt x="1320" y="60438"/>
                </a:lnTo>
                <a:lnTo>
                  <a:pt x="7074" y="126668"/>
                </a:lnTo>
                <a:lnTo>
                  <a:pt x="15722" y="192912"/>
                </a:lnTo>
                <a:lnTo>
                  <a:pt x="27952" y="258431"/>
                </a:lnTo>
                <a:lnTo>
                  <a:pt x="43078" y="322502"/>
                </a:lnTo>
                <a:lnTo>
                  <a:pt x="61798" y="386587"/>
                </a:lnTo>
                <a:lnTo>
                  <a:pt x="84112" y="449223"/>
                </a:lnTo>
                <a:lnTo>
                  <a:pt x="109321" y="510424"/>
                </a:lnTo>
                <a:lnTo>
                  <a:pt x="138112" y="570902"/>
                </a:lnTo>
                <a:lnTo>
                  <a:pt x="169786" y="629220"/>
                </a:lnTo>
                <a:lnTo>
                  <a:pt x="204355" y="685380"/>
                </a:lnTo>
                <a:lnTo>
                  <a:pt x="242506" y="740815"/>
                </a:lnTo>
                <a:lnTo>
                  <a:pt x="282829" y="793380"/>
                </a:lnTo>
                <a:lnTo>
                  <a:pt x="326034" y="843774"/>
                </a:lnTo>
                <a:lnTo>
                  <a:pt x="371386" y="892009"/>
                </a:lnTo>
                <a:lnTo>
                  <a:pt x="419620" y="938084"/>
                </a:lnTo>
                <a:lnTo>
                  <a:pt x="470027" y="981290"/>
                </a:lnTo>
                <a:lnTo>
                  <a:pt x="523303" y="1021612"/>
                </a:lnTo>
                <a:lnTo>
                  <a:pt x="578015" y="1059052"/>
                </a:lnTo>
                <a:lnTo>
                  <a:pt x="634174" y="1093608"/>
                </a:lnTo>
                <a:lnTo>
                  <a:pt x="693216" y="1125282"/>
                </a:lnTo>
                <a:lnTo>
                  <a:pt x="752970" y="1154086"/>
                </a:lnTo>
                <a:lnTo>
                  <a:pt x="814171" y="1180006"/>
                </a:lnTo>
                <a:lnTo>
                  <a:pt x="876808" y="1201596"/>
                </a:lnTo>
                <a:lnTo>
                  <a:pt x="940892" y="1221040"/>
                </a:lnTo>
                <a:lnTo>
                  <a:pt x="1004963" y="1236166"/>
                </a:lnTo>
                <a:lnTo>
                  <a:pt x="1070483" y="1248396"/>
                </a:lnTo>
                <a:lnTo>
                  <a:pt x="1136726" y="1257045"/>
                </a:lnTo>
                <a:lnTo>
                  <a:pt x="1202956" y="1262798"/>
                </a:lnTo>
                <a:lnTo>
                  <a:pt x="1269200" y="1264246"/>
                </a:lnTo>
                <a:lnTo>
                  <a:pt x="1269200" y="1263522"/>
                </a:lnTo>
                <a:lnTo>
                  <a:pt x="1335430" y="1262074"/>
                </a:lnTo>
                <a:lnTo>
                  <a:pt x="1401673" y="1256321"/>
                </a:lnTo>
                <a:lnTo>
                  <a:pt x="1467916" y="1247685"/>
                </a:lnTo>
                <a:lnTo>
                  <a:pt x="1533436" y="1235442"/>
                </a:lnTo>
                <a:lnTo>
                  <a:pt x="1597507" y="1220329"/>
                </a:lnTo>
                <a:lnTo>
                  <a:pt x="1661591" y="1201596"/>
                </a:lnTo>
                <a:lnTo>
                  <a:pt x="1724228" y="1179283"/>
                </a:lnTo>
                <a:lnTo>
                  <a:pt x="1785429" y="1154086"/>
                </a:lnTo>
                <a:lnTo>
                  <a:pt x="1845907" y="1125282"/>
                </a:lnTo>
                <a:lnTo>
                  <a:pt x="1904212" y="1093608"/>
                </a:lnTo>
                <a:lnTo>
                  <a:pt x="1960372" y="1059052"/>
                </a:lnTo>
                <a:lnTo>
                  <a:pt x="2015820" y="1020888"/>
                </a:lnTo>
                <a:lnTo>
                  <a:pt x="2068372" y="980566"/>
                </a:lnTo>
                <a:lnTo>
                  <a:pt x="2118779" y="937373"/>
                </a:lnTo>
                <a:lnTo>
                  <a:pt x="2167013" y="892009"/>
                </a:lnTo>
                <a:lnTo>
                  <a:pt x="2213089" y="843774"/>
                </a:lnTo>
                <a:lnTo>
                  <a:pt x="2256294" y="793380"/>
                </a:lnTo>
                <a:lnTo>
                  <a:pt x="2296604" y="740091"/>
                </a:lnTo>
                <a:lnTo>
                  <a:pt x="2334044" y="685380"/>
                </a:lnTo>
                <a:lnTo>
                  <a:pt x="2368600" y="629220"/>
                </a:lnTo>
                <a:lnTo>
                  <a:pt x="2400287" y="570178"/>
                </a:lnTo>
                <a:lnTo>
                  <a:pt x="2429091" y="510424"/>
                </a:lnTo>
                <a:lnTo>
                  <a:pt x="2454999" y="449223"/>
                </a:lnTo>
                <a:lnTo>
                  <a:pt x="2476601" y="386587"/>
                </a:lnTo>
                <a:lnTo>
                  <a:pt x="2496045" y="322502"/>
                </a:lnTo>
                <a:lnTo>
                  <a:pt x="2511158" y="258431"/>
                </a:lnTo>
                <a:lnTo>
                  <a:pt x="2523401" y="192912"/>
                </a:lnTo>
                <a:lnTo>
                  <a:pt x="2532037" y="126668"/>
                </a:lnTo>
                <a:lnTo>
                  <a:pt x="2537803" y="60438"/>
                </a:lnTo>
                <a:lnTo>
                  <a:pt x="2539112" y="0"/>
                </a:lnTo>
              </a:path>
              <a:path w="2539365" h="1264285">
                <a:moveTo>
                  <a:pt x="629983" y="0"/>
                </a:moveTo>
                <a:lnTo>
                  <a:pt x="633463" y="61149"/>
                </a:lnTo>
                <a:lnTo>
                  <a:pt x="643534" y="127392"/>
                </a:lnTo>
                <a:lnTo>
                  <a:pt x="660819" y="192188"/>
                </a:lnTo>
                <a:lnTo>
                  <a:pt x="685292" y="254113"/>
                </a:lnTo>
                <a:lnTo>
                  <a:pt x="715543" y="313866"/>
                </a:lnTo>
                <a:lnTo>
                  <a:pt x="752259" y="370026"/>
                </a:lnTo>
                <a:lnTo>
                  <a:pt x="794016" y="422578"/>
                </a:lnTo>
                <a:lnTo>
                  <a:pt x="841527" y="469391"/>
                </a:lnTo>
                <a:lnTo>
                  <a:pt x="893368" y="511859"/>
                </a:lnTo>
                <a:lnTo>
                  <a:pt x="949528" y="548588"/>
                </a:lnTo>
                <a:lnTo>
                  <a:pt x="1009281" y="578814"/>
                </a:lnTo>
                <a:lnTo>
                  <a:pt x="1071930" y="602576"/>
                </a:lnTo>
                <a:lnTo>
                  <a:pt x="1136002" y="619860"/>
                </a:lnTo>
                <a:lnTo>
                  <a:pt x="1202245" y="630655"/>
                </a:lnTo>
                <a:lnTo>
                  <a:pt x="1269200" y="634262"/>
                </a:lnTo>
                <a:lnTo>
                  <a:pt x="1269200" y="633538"/>
                </a:lnTo>
                <a:lnTo>
                  <a:pt x="1302321" y="632814"/>
                </a:lnTo>
                <a:lnTo>
                  <a:pt x="1369276" y="625626"/>
                </a:lnTo>
                <a:lnTo>
                  <a:pt x="1434795" y="611935"/>
                </a:lnTo>
                <a:lnTo>
                  <a:pt x="1498155" y="591057"/>
                </a:lnTo>
                <a:lnTo>
                  <a:pt x="1559344" y="563701"/>
                </a:lnTo>
                <a:lnTo>
                  <a:pt x="1617675" y="530579"/>
                </a:lnTo>
                <a:lnTo>
                  <a:pt x="1671663" y="490981"/>
                </a:lnTo>
                <a:lnTo>
                  <a:pt x="1721345" y="446353"/>
                </a:lnTo>
                <a:lnTo>
                  <a:pt x="1766709" y="396670"/>
                </a:lnTo>
                <a:lnTo>
                  <a:pt x="1805584" y="342670"/>
                </a:lnTo>
                <a:lnTo>
                  <a:pt x="1839417" y="284352"/>
                </a:lnTo>
                <a:lnTo>
                  <a:pt x="1866785" y="223150"/>
                </a:lnTo>
                <a:lnTo>
                  <a:pt x="1886940" y="159790"/>
                </a:lnTo>
                <a:lnTo>
                  <a:pt x="1901342" y="94271"/>
                </a:lnTo>
                <a:lnTo>
                  <a:pt x="1908543" y="27316"/>
                </a:lnTo>
                <a:lnTo>
                  <a:pt x="1909130" y="0"/>
                </a:lnTo>
              </a:path>
            </a:pathLst>
          </a:custGeom>
          <a:ln w="18719">
            <a:solidFill>
              <a:srgbClr val="1C365F"/>
            </a:solidFill>
          </a:ln>
        </p:spPr>
        <p:txBody>
          <a:bodyPr wrap="square" lIns="0" tIns="0" rIns="0" bIns="0" rtlCol="0"/>
          <a:lstStyle/>
          <a:p>
            <a:endParaRPr/>
          </a:p>
        </p:txBody>
      </p:sp>
      <p:sp>
        <p:nvSpPr>
          <p:cNvPr id="19" name="object 9">
            <a:extLst>
              <a:ext uri="{FF2B5EF4-FFF2-40B4-BE49-F238E27FC236}">
                <a16:creationId xmlns:a16="http://schemas.microsoft.com/office/drawing/2014/main" id="{DB03F50B-6AC0-43E2-FF02-2DFAC5B86732}"/>
              </a:ext>
            </a:extLst>
          </p:cNvPr>
          <p:cNvSpPr/>
          <p:nvPr/>
        </p:nvSpPr>
        <p:spPr>
          <a:xfrm>
            <a:off x="13458070" y="0"/>
            <a:ext cx="1212215" cy="1260475"/>
          </a:xfrm>
          <a:custGeom>
            <a:avLst/>
            <a:gdLst/>
            <a:ahLst/>
            <a:cxnLst/>
            <a:rect l="l" t="t" r="r" b="b"/>
            <a:pathLst>
              <a:path w="1212215" h="1260475">
                <a:moveTo>
                  <a:pt x="1211650" y="0"/>
                </a:moveTo>
                <a:lnTo>
                  <a:pt x="0" y="0"/>
                </a:lnTo>
                <a:lnTo>
                  <a:pt x="1341" y="58317"/>
                </a:lnTo>
                <a:lnTo>
                  <a:pt x="7056" y="124560"/>
                </a:lnTo>
                <a:lnTo>
                  <a:pt x="15692" y="190791"/>
                </a:lnTo>
                <a:lnTo>
                  <a:pt x="27884" y="256310"/>
                </a:lnTo>
                <a:lnTo>
                  <a:pt x="42997" y="320394"/>
                </a:lnTo>
                <a:lnTo>
                  <a:pt x="62428" y="384479"/>
                </a:lnTo>
                <a:lnTo>
                  <a:pt x="84145" y="447115"/>
                </a:lnTo>
                <a:lnTo>
                  <a:pt x="110053" y="508316"/>
                </a:lnTo>
                <a:lnTo>
                  <a:pt x="138755" y="568070"/>
                </a:lnTo>
                <a:lnTo>
                  <a:pt x="170505" y="627112"/>
                </a:lnTo>
                <a:lnTo>
                  <a:pt x="205049" y="683272"/>
                </a:lnTo>
                <a:lnTo>
                  <a:pt x="242514" y="737996"/>
                </a:lnTo>
                <a:lnTo>
                  <a:pt x="282773" y="791272"/>
                </a:lnTo>
                <a:lnTo>
                  <a:pt x="325953" y="841679"/>
                </a:lnTo>
                <a:lnTo>
                  <a:pt x="372054" y="889913"/>
                </a:lnTo>
                <a:lnTo>
                  <a:pt x="420314" y="935278"/>
                </a:lnTo>
                <a:lnTo>
                  <a:pt x="470733" y="978470"/>
                </a:lnTo>
                <a:lnTo>
                  <a:pt x="523311" y="1018793"/>
                </a:lnTo>
                <a:lnTo>
                  <a:pt x="578683" y="1056956"/>
                </a:lnTo>
                <a:lnTo>
                  <a:pt x="634944" y="1091513"/>
                </a:lnTo>
                <a:lnTo>
                  <a:pt x="693237" y="1123187"/>
                </a:lnTo>
                <a:lnTo>
                  <a:pt x="753689" y="1151990"/>
                </a:lnTo>
                <a:lnTo>
                  <a:pt x="814903" y="1177187"/>
                </a:lnTo>
                <a:lnTo>
                  <a:pt x="877514" y="1199514"/>
                </a:lnTo>
                <a:lnTo>
                  <a:pt x="941649" y="1218234"/>
                </a:lnTo>
                <a:lnTo>
                  <a:pt x="1005657" y="1233347"/>
                </a:lnTo>
                <a:lnTo>
                  <a:pt x="1071189" y="1245589"/>
                </a:lnTo>
                <a:lnTo>
                  <a:pt x="1137483" y="1254225"/>
                </a:lnTo>
                <a:lnTo>
                  <a:pt x="1203650" y="1259991"/>
                </a:lnTo>
                <a:lnTo>
                  <a:pt x="1211650" y="1260166"/>
                </a:lnTo>
                <a:lnTo>
                  <a:pt x="1211650" y="0"/>
                </a:lnTo>
                <a:close/>
              </a:path>
            </a:pathLst>
          </a:custGeom>
          <a:solidFill>
            <a:srgbClr val="669CD3"/>
          </a:solidFill>
        </p:spPr>
        <p:txBody>
          <a:bodyPr wrap="square" lIns="0" tIns="0" rIns="0" bIns="0" rtlCol="0"/>
          <a:lstStyle/>
          <a:p>
            <a:endParaRPr/>
          </a:p>
        </p:txBody>
      </p:sp>
      <p:sp>
        <p:nvSpPr>
          <p:cNvPr id="20" name="object 7">
            <a:extLst>
              <a:ext uri="{FF2B5EF4-FFF2-40B4-BE49-F238E27FC236}">
                <a16:creationId xmlns:a16="http://schemas.microsoft.com/office/drawing/2014/main" id="{8709F19B-79DF-3002-FA5D-09DD71179D2C}"/>
              </a:ext>
            </a:extLst>
          </p:cNvPr>
          <p:cNvSpPr/>
          <p:nvPr/>
        </p:nvSpPr>
        <p:spPr>
          <a:xfrm>
            <a:off x="13983970" y="4016137"/>
            <a:ext cx="646430" cy="3332479"/>
          </a:xfrm>
          <a:custGeom>
            <a:avLst/>
            <a:gdLst/>
            <a:ahLst/>
            <a:cxnLst/>
            <a:rect l="l" t="t" r="r" b="b"/>
            <a:pathLst>
              <a:path w="646430" h="3332479">
                <a:moveTo>
                  <a:pt x="645842" y="7233"/>
                </a:moveTo>
                <a:lnTo>
                  <a:pt x="642213" y="6489"/>
                </a:lnTo>
                <a:lnTo>
                  <a:pt x="613385" y="2883"/>
                </a:lnTo>
                <a:lnTo>
                  <a:pt x="583922" y="723"/>
                </a:lnTo>
                <a:lnTo>
                  <a:pt x="555094" y="0"/>
                </a:lnTo>
                <a:lnTo>
                  <a:pt x="526266" y="723"/>
                </a:lnTo>
                <a:lnTo>
                  <a:pt x="467976" y="6489"/>
                </a:lnTo>
                <a:lnTo>
                  <a:pt x="411082" y="18733"/>
                </a:lnTo>
                <a:lnTo>
                  <a:pt x="356347" y="36729"/>
                </a:lnTo>
                <a:lnTo>
                  <a:pt x="303136" y="60479"/>
                </a:lnTo>
                <a:lnTo>
                  <a:pt x="252719" y="89284"/>
                </a:lnTo>
                <a:lnTo>
                  <a:pt x="205985" y="123842"/>
                </a:lnTo>
                <a:lnTo>
                  <a:pt x="162680" y="162718"/>
                </a:lnTo>
                <a:lnTo>
                  <a:pt x="123820" y="205926"/>
                </a:lnTo>
                <a:lnTo>
                  <a:pt x="89277" y="252727"/>
                </a:lnTo>
                <a:lnTo>
                  <a:pt x="60449" y="303123"/>
                </a:lnTo>
                <a:lnTo>
                  <a:pt x="36701" y="356401"/>
                </a:lnTo>
                <a:lnTo>
                  <a:pt x="18795" y="411128"/>
                </a:lnTo>
                <a:lnTo>
                  <a:pt x="6476" y="468001"/>
                </a:lnTo>
                <a:lnTo>
                  <a:pt x="761" y="526321"/>
                </a:lnTo>
                <a:lnTo>
                  <a:pt x="0" y="555126"/>
                </a:lnTo>
                <a:lnTo>
                  <a:pt x="761" y="555126"/>
                </a:lnTo>
                <a:lnTo>
                  <a:pt x="1523" y="583918"/>
                </a:lnTo>
                <a:lnTo>
                  <a:pt x="7238" y="642239"/>
                </a:lnTo>
                <a:lnTo>
                  <a:pt x="19430" y="698400"/>
                </a:lnTo>
                <a:lnTo>
                  <a:pt x="37463" y="753838"/>
                </a:lnTo>
                <a:lnTo>
                  <a:pt x="61211" y="807117"/>
                </a:lnTo>
                <a:lnTo>
                  <a:pt x="90039" y="857525"/>
                </a:lnTo>
                <a:lnTo>
                  <a:pt x="124582" y="904314"/>
                </a:lnTo>
                <a:lnTo>
                  <a:pt x="162680" y="947521"/>
                </a:lnTo>
                <a:lnTo>
                  <a:pt x="205985" y="986397"/>
                </a:lnTo>
                <a:lnTo>
                  <a:pt x="253481" y="1020244"/>
                </a:lnTo>
                <a:lnTo>
                  <a:pt x="303136" y="1049760"/>
                </a:lnTo>
                <a:lnTo>
                  <a:pt x="356347" y="1073523"/>
                </a:lnTo>
                <a:lnTo>
                  <a:pt x="411844" y="1091519"/>
                </a:lnTo>
                <a:lnTo>
                  <a:pt x="468738" y="1103039"/>
                </a:lnTo>
                <a:lnTo>
                  <a:pt x="526266" y="1109516"/>
                </a:lnTo>
                <a:lnTo>
                  <a:pt x="555094" y="1110240"/>
                </a:lnTo>
                <a:lnTo>
                  <a:pt x="555094" y="1109516"/>
                </a:lnTo>
                <a:lnTo>
                  <a:pt x="583922" y="1108805"/>
                </a:lnTo>
                <a:lnTo>
                  <a:pt x="613385" y="1106646"/>
                </a:lnTo>
                <a:lnTo>
                  <a:pt x="642213" y="1103039"/>
                </a:lnTo>
                <a:lnTo>
                  <a:pt x="645842" y="1102295"/>
                </a:lnTo>
              </a:path>
              <a:path w="646430" h="3332479">
                <a:moveTo>
                  <a:pt x="645842" y="1118185"/>
                </a:moveTo>
                <a:lnTo>
                  <a:pt x="642213" y="1117441"/>
                </a:lnTo>
                <a:lnTo>
                  <a:pt x="613385" y="1113834"/>
                </a:lnTo>
                <a:lnTo>
                  <a:pt x="583922" y="1111675"/>
                </a:lnTo>
                <a:lnTo>
                  <a:pt x="555094" y="1110964"/>
                </a:lnTo>
                <a:lnTo>
                  <a:pt x="526266" y="1111675"/>
                </a:lnTo>
                <a:lnTo>
                  <a:pt x="467976" y="1117441"/>
                </a:lnTo>
                <a:lnTo>
                  <a:pt x="411082" y="1129684"/>
                </a:lnTo>
                <a:lnTo>
                  <a:pt x="356347" y="1147681"/>
                </a:lnTo>
                <a:lnTo>
                  <a:pt x="303136" y="1171444"/>
                </a:lnTo>
                <a:lnTo>
                  <a:pt x="252719" y="1200236"/>
                </a:lnTo>
                <a:lnTo>
                  <a:pt x="205985" y="1234794"/>
                </a:lnTo>
                <a:lnTo>
                  <a:pt x="162680" y="1273683"/>
                </a:lnTo>
                <a:lnTo>
                  <a:pt x="123820" y="1316877"/>
                </a:lnTo>
                <a:lnTo>
                  <a:pt x="89277" y="1363678"/>
                </a:lnTo>
                <a:lnTo>
                  <a:pt x="60449" y="1414074"/>
                </a:lnTo>
                <a:lnTo>
                  <a:pt x="36701" y="1467353"/>
                </a:lnTo>
                <a:lnTo>
                  <a:pt x="18795" y="1522079"/>
                </a:lnTo>
                <a:lnTo>
                  <a:pt x="6476" y="1578952"/>
                </a:lnTo>
                <a:lnTo>
                  <a:pt x="761" y="1637273"/>
                </a:lnTo>
                <a:lnTo>
                  <a:pt x="0" y="1666078"/>
                </a:lnTo>
                <a:lnTo>
                  <a:pt x="761" y="1666078"/>
                </a:lnTo>
                <a:lnTo>
                  <a:pt x="1523" y="1694882"/>
                </a:lnTo>
                <a:lnTo>
                  <a:pt x="7238" y="1753190"/>
                </a:lnTo>
                <a:lnTo>
                  <a:pt x="19430" y="1809352"/>
                </a:lnTo>
                <a:lnTo>
                  <a:pt x="37463" y="1864790"/>
                </a:lnTo>
                <a:lnTo>
                  <a:pt x="61211" y="1918081"/>
                </a:lnTo>
                <a:lnTo>
                  <a:pt x="90039" y="1968477"/>
                </a:lnTo>
                <a:lnTo>
                  <a:pt x="124582" y="2015278"/>
                </a:lnTo>
                <a:lnTo>
                  <a:pt x="162680" y="2058472"/>
                </a:lnTo>
                <a:lnTo>
                  <a:pt x="205985" y="2097349"/>
                </a:lnTo>
                <a:lnTo>
                  <a:pt x="253481" y="2131196"/>
                </a:lnTo>
                <a:lnTo>
                  <a:pt x="303136" y="2160712"/>
                </a:lnTo>
                <a:lnTo>
                  <a:pt x="356347" y="2184474"/>
                </a:lnTo>
                <a:lnTo>
                  <a:pt x="411844" y="2202471"/>
                </a:lnTo>
                <a:lnTo>
                  <a:pt x="468738" y="2213990"/>
                </a:lnTo>
                <a:lnTo>
                  <a:pt x="526266" y="2220480"/>
                </a:lnTo>
                <a:lnTo>
                  <a:pt x="555094" y="2221191"/>
                </a:lnTo>
                <a:lnTo>
                  <a:pt x="555094" y="2220480"/>
                </a:lnTo>
                <a:lnTo>
                  <a:pt x="583922" y="2219756"/>
                </a:lnTo>
                <a:lnTo>
                  <a:pt x="613385" y="2217597"/>
                </a:lnTo>
                <a:lnTo>
                  <a:pt x="642213" y="2213990"/>
                </a:lnTo>
                <a:lnTo>
                  <a:pt x="645842" y="2213246"/>
                </a:lnTo>
              </a:path>
              <a:path w="646430" h="3332479">
                <a:moveTo>
                  <a:pt x="645842" y="2229137"/>
                </a:moveTo>
                <a:lnTo>
                  <a:pt x="642213" y="2228393"/>
                </a:lnTo>
                <a:lnTo>
                  <a:pt x="613385" y="2224786"/>
                </a:lnTo>
                <a:lnTo>
                  <a:pt x="583922" y="2222627"/>
                </a:lnTo>
                <a:lnTo>
                  <a:pt x="555094" y="2221915"/>
                </a:lnTo>
                <a:lnTo>
                  <a:pt x="526266" y="2222627"/>
                </a:lnTo>
                <a:lnTo>
                  <a:pt x="467976" y="2228393"/>
                </a:lnTo>
                <a:lnTo>
                  <a:pt x="411082" y="2240636"/>
                </a:lnTo>
                <a:lnTo>
                  <a:pt x="356347" y="2258632"/>
                </a:lnTo>
                <a:lnTo>
                  <a:pt x="303136" y="2282395"/>
                </a:lnTo>
                <a:lnTo>
                  <a:pt x="252719" y="2311187"/>
                </a:lnTo>
                <a:lnTo>
                  <a:pt x="205985" y="2345758"/>
                </a:lnTo>
                <a:lnTo>
                  <a:pt x="162680" y="2384634"/>
                </a:lnTo>
                <a:lnTo>
                  <a:pt x="123820" y="2427829"/>
                </a:lnTo>
                <a:lnTo>
                  <a:pt x="89277" y="2474630"/>
                </a:lnTo>
                <a:lnTo>
                  <a:pt x="60449" y="2525026"/>
                </a:lnTo>
                <a:lnTo>
                  <a:pt x="36701" y="2578317"/>
                </a:lnTo>
                <a:lnTo>
                  <a:pt x="18795" y="2633031"/>
                </a:lnTo>
                <a:lnTo>
                  <a:pt x="6476" y="2689904"/>
                </a:lnTo>
                <a:lnTo>
                  <a:pt x="761" y="2748224"/>
                </a:lnTo>
                <a:lnTo>
                  <a:pt x="0" y="2777029"/>
                </a:lnTo>
                <a:lnTo>
                  <a:pt x="761" y="2777029"/>
                </a:lnTo>
                <a:lnTo>
                  <a:pt x="1523" y="2805834"/>
                </a:lnTo>
                <a:lnTo>
                  <a:pt x="7238" y="2864155"/>
                </a:lnTo>
                <a:lnTo>
                  <a:pt x="19430" y="2920304"/>
                </a:lnTo>
                <a:lnTo>
                  <a:pt x="37463" y="2975748"/>
                </a:lnTo>
                <a:lnTo>
                  <a:pt x="61211" y="3029028"/>
                </a:lnTo>
                <a:lnTo>
                  <a:pt x="90039" y="3079426"/>
                </a:lnTo>
                <a:lnTo>
                  <a:pt x="124582" y="3126227"/>
                </a:lnTo>
                <a:lnTo>
                  <a:pt x="162680" y="3169428"/>
                </a:lnTo>
                <a:lnTo>
                  <a:pt x="205985" y="3208307"/>
                </a:lnTo>
                <a:lnTo>
                  <a:pt x="253481" y="3242145"/>
                </a:lnTo>
                <a:lnTo>
                  <a:pt x="303136" y="3271667"/>
                </a:lnTo>
                <a:lnTo>
                  <a:pt x="356347" y="3295426"/>
                </a:lnTo>
                <a:lnTo>
                  <a:pt x="411844" y="3313429"/>
                </a:lnTo>
                <a:lnTo>
                  <a:pt x="468738" y="3324948"/>
                </a:lnTo>
                <a:lnTo>
                  <a:pt x="526266" y="3331427"/>
                </a:lnTo>
                <a:lnTo>
                  <a:pt x="555094" y="3332146"/>
                </a:lnTo>
                <a:lnTo>
                  <a:pt x="555094" y="3331427"/>
                </a:lnTo>
                <a:lnTo>
                  <a:pt x="583922" y="3330708"/>
                </a:lnTo>
                <a:lnTo>
                  <a:pt x="613385" y="3328545"/>
                </a:lnTo>
                <a:lnTo>
                  <a:pt x="642213" y="3324948"/>
                </a:lnTo>
                <a:lnTo>
                  <a:pt x="645842" y="3324203"/>
                </a:lnTo>
              </a:path>
            </a:pathLst>
          </a:custGeom>
          <a:ln w="76316">
            <a:solidFill>
              <a:srgbClr val="99D5F0"/>
            </a:solidFill>
          </a:ln>
        </p:spPr>
        <p:txBody>
          <a:bodyPr wrap="square" lIns="0" tIns="0" rIns="0" bIns="0" rtlCol="0"/>
          <a:lstStyle/>
          <a:p>
            <a:endParaRPr/>
          </a:p>
        </p:txBody>
      </p:sp>
      <p:sp>
        <p:nvSpPr>
          <p:cNvPr id="22" name="object 8"/>
          <p:cNvSpPr/>
          <p:nvPr/>
        </p:nvSpPr>
        <p:spPr>
          <a:xfrm>
            <a:off x="-39885" y="6840610"/>
            <a:ext cx="1211580" cy="1379220"/>
          </a:xfrm>
          <a:custGeom>
            <a:avLst/>
            <a:gdLst/>
            <a:ahLst/>
            <a:cxnLst/>
            <a:rect l="l" t="t" r="r" b="b"/>
            <a:pathLst>
              <a:path w="1211580" h="1379220">
                <a:moveTo>
                  <a:pt x="0" y="0"/>
                </a:moveTo>
                <a:lnTo>
                  <a:pt x="0" y="1378613"/>
                </a:lnTo>
                <a:lnTo>
                  <a:pt x="1205805" y="1378613"/>
                </a:lnTo>
                <a:lnTo>
                  <a:pt x="1209596" y="1335026"/>
                </a:lnTo>
                <a:lnTo>
                  <a:pt x="1211033" y="1268788"/>
                </a:lnTo>
                <a:lnTo>
                  <a:pt x="1209596" y="1202550"/>
                </a:lnTo>
                <a:lnTo>
                  <a:pt x="1203835" y="1136310"/>
                </a:lnTo>
                <a:lnTo>
                  <a:pt x="1195194" y="1070067"/>
                </a:lnTo>
                <a:lnTo>
                  <a:pt x="1182955" y="1004548"/>
                </a:lnTo>
                <a:lnTo>
                  <a:pt x="1167834" y="939749"/>
                </a:lnTo>
                <a:lnTo>
                  <a:pt x="1149116" y="876387"/>
                </a:lnTo>
                <a:lnTo>
                  <a:pt x="1126792" y="813751"/>
                </a:lnTo>
                <a:lnTo>
                  <a:pt x="1100876" y="752548"/>
                </a:lnTo>
                <a:lnTo>
                  <a:pt x="1072793" y="692068"/>
                </a:lnTo>
                <a:lnTo>
                  <a:pt x="1041116" y="633748"/>
                </a:lnTo>
                <a:lnTo>
                  <a:pt x="1005834" y="576870"/>
                </a:lnTo>
                <a:lnTo>
                  <a:pt x="968395" y="522152"/>
                </a:lnTo>
                <a:lnTo>
                  <a:pt x="928077" y="469591"/>
                </a:lnTo>
                <a:lnTo>
                  <a:pt x="884877" y="419192"/>
                </a:lnTo>
                <a:lnTo>
                  <a:pt x="838795" y="370952"/>
                </a:lnTo>
                <a:lnTo>
                  <a:pt x="790554" y="324870"/>
                </a:lnTo>
                <a:lnTo>
                  <a:pt x="740157" y="281670"/>
                </a:lnTo>
                <a:lnTo>
                  <a:pt x="687595" y="241353"/>
                </a:lnTo>
                <a:lnTo>
                  <a:pt x="632876" y="203912"/>
                </a:lnTo>
                <a:lnTo>
                  <a:pt x="575994" y="168630"/>
                </a:lnTo>
                <a:lnTo>
                  <a:pt x="517673" y="136950"/>
                </a:lnTo>
                <a:lnTo>
                  <a:pt x="457194" y="108869"/>
                </a:lnTo>
                <a:lnTo>
                  <a:pt x="395997" y="82948"/>
                </a:lnTo>
                <a:lnTo>
                  <a:pt x="333354" y="60634"/>
                </a:lnTo>
                <a:lnTo>
                  <a:pt x="269994" y="41914"/>
                </a:lnTo>
                <a:lnTo>
                  <a:pt x="205193" y="26789"/>
                </a:lnTo>
                <a:lnTo>
                  <a:pt x="139674" y="14559"/>
                </a:lnTo>
                <a:lnTo>
                  <a:pt x="73436" y="5910"/>
                </a:lnTo>
                <a:lnTo>
                  <a:pt x="7198" y="157"/>
                </a:lnTo>
                <a:lnTo>
                  <a:pt x="0" y="0"/>
                </a:lnTo>
                <a:close/>
              </a:path>
            </a:pathLst>
          </a:custGeom>
          <a:solidFill>
            <a:srgbClr val="669CD3"/>
          </a:solidFill>
        </p:spPr>
        <p:txBody>
          <a:bodyPr wrap="square" lIns="0" tIns="0" rIns="0" bIns="0" rtlCol="0"/>
          <a:lstStyle/>
          <a:p>
            <a:endParaRPr/>
          </a:p>
        </p:txBody>
      </p:sp>
      <p:sp>
        <p:nvSpPr>
          <p:cNvPr id="24" name="object 6">
            <a:extLst>
              <a:ext uri="{FF2B5EF4-FFF2-40B4-BE49-F238E27FC236}">
                <a16:creationId xmlns:a16="http://schemas.microsoft.com/office/drawing/2014/main" id="{09389C13-3D74-4F43-0501-35F789C2CD3F}"/>
              </a:ext>
            </a:extLst>
          </p:cNvPr>
          <p:cNvSpPr/>
          <p:nvPr/>
        </p:nvSpPr>
        <p:spPr>
          <a:xfrm>
            <a:off x="248194" y="7253287"/>
            <a:ext cx="1282065" cy="772160"/>
          </a:xfrm>
          <a:custGeom>
            <a:avLst/>
            <a:gdLst/>
            <a:ahLst/>
            <a:cxnLst/>
            <a:rect l="l" t="t" r="r" b="b"/>
            <a:pathLst>
              <a:path w="1282065" h="772159">
                <a:moveTo>
                  <a:pt x="718" y="0"/>
                </a:moveTo>
                <a:lnTo>
                  <a:pt x="1281596" y="1447"/>
                </a:lnTo>
              </a:path>
              <a:path w="1282065" h="772159">
                <a:moveTo>
                  <a:pt x="634316" y="0"/>
                </a:moveTo>
                <a:lnTo>
                  <a:pt x="1279436" y="771719"/>
                </a:lnTo>
              </a:path>
              <a:path w="1282065" h="772159">
                <a:moveTo>
                  <a:pt x="647994" y="0"/>
                </a:moveTo>
                <a:lnTo>
                  <a:pt x="0" y="770280"/>
                </a:lnTo>
              </a:path>
              <a:path w="1282065" h="772159">
                <a:moveTo>
                  <a:pt x="642954" y="7924"/>
                </a:moveTo>
                <a:lnTo>
                  <a:pt x="644397" y="771719"/>
                </a:lnTo>
              </a:path>
            </a:pathLst>
          </a:custGeom>
          <a:ln w="76313">
            <a:solidFill>
              <a:srgbClr val="99D5F0"/>
            </a:solidFill>
          </a:ln>
        </p:spPr>
        <p:txBody>
          <a:bodyPr wrap="square" lIns="0" tIns="0" rIns="0" bIns="0" rtlCol="0"/>
          <a:lstStyle/>
          <a:p>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txBody>
          <a:bodyPr/>
          <a:lstStyle/>
          <a:p>
            <a:endParaRPr lang="en-IN" dirty="0"/>
          </a:p>
        </p:txBody>
      </p:sp>
      <p:sp>
        <p:nvSpPr>
          <p:cNvPr id="4" name="Text 2"/>
          <p:cNvSpPr/>
          <p:nvPr/>
        </p:nvSpPr>
        <p:spPr>
          <a:xfrm>
            <a:off x="864037" y="1536502"/>
            <a:ext cx="11685032" cy="771525"/>
          </a:xfrm>
          <a:prstGeom prst="rect">
            <a:avLst/>
          </a:prstGeom>
          <a:noFill/>
          <a:ln/>
        </p:spPr>
        <p:txBody>
          <a:bodyPr wrap="none" rtlCol="0" anchor="t"/>
          <a:lstStyle/>
          <a:p>
            <a:pPr marL="0" indent="0">
              <a:lnSpc>
                <a:spcPts val="6075"/>
              </a:lnSpc>
              <a:buNone/>
            </a:pPr>
            <a:r>
              <a:rPr lang="en-US" sz="4860" dirty="0">
                <a:solidFill>
                  <a:schemeClr val="accent1">
                    <a:lumMod val="50000"/>
                  </a:schemeClr>
                </a:solidFill>
                <a:latin typeface="Roboto Slab" pitchFamily="34" charset="0"/>
                <a:ea typeface="Roboto Slab" pitchFamily="34" charset="-122"/>
                <a:cs typeface="Roboto Slab" pitchFamily="34" charset="-120"/>
              </a:rPr>
              <a:t>Optical Fiber Structure and Composition</a:t>
            </a:r>
            <a:endParaRPr lang="en-US" sz="4860" dirty="0">
              <a:solidFill>
                <a:schemeClr val="accent1">
                  <a:lumMod val="50000"/>
                </a:schemeClr>
              </a:solidFill>
            </a:endParaRPr>
          </a:p>
        </p:txBody>
      </p:sp>
      <p:sp>
        <p:nvSpPr>
          <p:cNvPr id="5" name="Text 3"/>
          <p:cNvSpPr/>
          <p:nvPr/>
        </p:nvSpPr>
        <p:spPr>
          <a:xfrm>
            <a:off x="864037" y="2900482"/>
            <a:ext cx="6150054" cy="3555444"/>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Optical fibers are typically composed of three main components: the core, the cladding, and the protective coating. The core is the innermost part of the fiber, responsible for transmitting the light signals. The cladding surrounds the core, providing a barrier that helps confine the light within the core. The protective coating, usually made of plastic or resin, shields the fiber from environmental damage and mechanical stress.</a:t>
            </a:r>
            <a:endParaRPr lang="en-US" sz="1944" dirty="0"/>
          </a:p>
        </p:txBody>
      </p:sp>
      <p:pic>
        <p:nvPicPr>
          <p:cNvPr id="6" name="Image 0" descr="preencoded.png"/>
          <p:cNvPicPr>
            <a:picLocks noChangeAspect="1"/>
          </p:cNvPicPr>
          <p:nvPr/>
        </p:nvPicPr>
        <p:blipFill>
          <a:blip r:embed="rId3"/>
          <a:stretch>
            <a:fillRect/>
          </a:stretch>
        </p:blipFill>
        <p:spPr>
          <a:xfrm>
            <a:off x="7623929" y="2955965"/>
            <a:ext cx="6150054" cy="3459361"/>
          </a:xfrm>
          <a:prstGeom prst="rect">
            <a:avLst/>
          </a:prstGeom>
        </p:spPr>
      </p:pic>
      <p:grpSp>
        <p:nvGrpSpPr>
          <p:cNvPr id="7" name="object 3">
            <a:extLst>
              <a:ext uri="{FF2B5EF4-FFF2-40B4-BE49-F238E27FC236}">
                <a16:creationId xmlns:a16="http://schemas.microsoft.com/office/drawing/2014/main" id="{CE6C8195-15EE-18A7-B5DF-C789C9944450}"/>
              </a:ext>
            </a:extLst>
          </p:cNvPr>
          <p:cNvGrpSpPr/>
          <p:nvPr/>
        </p:nvGrpSpPr>
        <p:grpSpPr>
          <a:xfrm>
            <a:off x="1144975" y="6972300"/>
            <a:ext cx="2054860" cy="1257300"/>
            <a:chOff x="11611283" y="9039597"/>
            <a:chExt cx="2054860" cy="1257300"/>
          </a:xfrm>
        </p:grpSpPr>
        <p:sp>
          <p:nvSpPr>
            <p:cNvPr id="8" name="object 4">
              <a:extLst>
                <a:ext uri="{FF2B5EF4-FFF2-40B4-BE49-F238E27FC236}">
                  <a16:creationId xmlns:a16="http://schemas.microsoft.com/office/drawing/2014/main" id="{63CE6223-E412-D727-B80B-0AC828E75CC4}"/>
                </a:ext>
              </a:extLst>
            </p:cNvPr>
            <p:cNvSpPr/>
            <p:nvPr/>
          </p:nvSpPr>
          <p:spPr>
            <a:xfrm>
              <a:off x="11620643" y="9048957"/>
              <a:ext cx="1280795" cy="1238250"/>
            </a:xfrm>
            <a:custGeom>
              <a:avLst/>
              <a:gdLst/>
              <a:ahLst/>
              <a:cxnLst/>
              <a:rect l="l" t="t" r="r" b="b"/>
              <a:pathLst>
                <a:path w="1280795" h="1238250">
                  <a:moveTo>
                    <a:pt x="1280307" y="640072"/>
                  </a:moveTo>
                  <a:lnTo>
                    <a:pt x="1276624" y="573113"/>
                  </a:lnTo>
                  <a:lnTo>
                    <a:pt x="1266591" y="506876"/>
                  </a:lnTo>
                  <a:lnTo>
                    <a:pt x="1248558" y="442074"/>
                  </a:lnTo>
                  <a:lnTo>
                    <a:pt x="1224809" y="379439"/>
                  </a:lnTo>
                  <a:lnTo>
                    <a:pt x="1194583" y="319678"/>
                  </a:lnTo>
                  <a:lnTo>
                    <a:pt x="1157880" y="263516"/>
                  </a:lnTo>
                  <a:lnTo>
                    <a:pt x="1116098" y="211679"/>
                  </a:lnTo>
                  <a:lnTo>
                    <a:pt x="1068613" y="164158"/>
                  </a:lnTo>
                  <a:lnTo>
                    <a:pt x="1016772" y="122401"/>
                  </a:lnTo>
                  <a:lnTo>
                    <a:pt x="959889" y="85680"/>
                  </a:lnTo>
                  <a:lnTo>
                    <a:pt x="900847" y="55438"/>
                  </a:lnTo>
                  <a:lnTo>
                    <a:pt x="838211" y="31680"/>
                  </a:lnTo>
                  <a:lnTo>
                    <a:pt x="773416" y="13681"/>
                  </a:lnTo>
                  <a:lnTo>
                    <a:pt x="707173" y="3601"/>
                  </a:lnTo>
                  <a:lnTo>
                    <a:pt x="640219" y="0"/>
                  </a:lnTo>
                  <a:lnTo>
                    <a:pt x="606374" y="718"/>
                  </a:lnTo>
                  <a:lnTo>
                    <a:pt x="540144" y="7922"/>
                  </a:lnTo>
                  <a:lnTo>
                    <a:pt x="474625" y="21600"/>
                  </a:lnTo>
                  <a:lnTo>
                    <a:pt x="410541" y="42480"/>
                  </a:lnTo>
                  <a:lnTo>
                    <a:pt x="349340" y="69840"/>
                  </a:lnTo>
                  <a:lnTo>
                    <a:pt x="291746" y="102959"/>
                  </a:lnTo>
                  <a:lnTo>
                    <a:pt x="237746" y="142557"/>
                  </a:lnTo>
                  <a:lnTo>
                    <a:pt x="187353" y="187196"/>
                  </a:lnTo>
                  <a:lnTo>
                    <a:pt x="142713" y="237600"/>
                  </a:lnTo>
                  <a:lnTo>
                    <a:pt x="103114" y="291599"/>
                  </a:lnTo>
                  <a:lnTo>
                    <a:pt x="69993" y="349196"/>
                  </a:lnTo>
                  <a:lnTo>
                    <a:pt x="42638" y="410394"/>
                  </a:lnTo>
                  <a:lnTo>
                    <a:pt x="21759" y="474475"/>
                  </a:lnTo>
                  <a:lnTo>
                    <a:pt x="8068" y="539995"/>
                  </a:lnTo>
                  <a:lnTo>
                    <a:pt x="880" y="606232"/>
                  </a:lnTo>
                  <a:lnTo>
                    <a:pt x="156" y="640072"/>
                  </a:lnTo>
                  <a:lnTo>
                    <a:pt x="0" y="1238040"/>
                  </a:lnTo>
                </a:path>
                <a:path w="1280795" h="1238250">
                  <a:moveTo>
                    <a:pt x="1280307" y="1238040"/>
                  </a:moveTo>
                  <a:lnTo>
                    <a:pt x="1280307" y="640072"/>
                  </a:lnTo>
                </a:path>
              </a:pathLst>
            </a:custGeom>
            <a:ln w="18719">
              <a:solidFill>
                <a:srgbClr val="1C365F"/>
              </a:solidFill>
            </a:ln>
          </p:spPr>
          <p:txBody>
            <a:bodyPr wrap="square" lIns="0" tIns="0" rIns="0" bIns="0" rtlCol="0"/>
            <a:lstStyle/>
            <a:p>
              <a:endParaRPr/>
            </a:p>
          </p:txBody>
        </p:sp>
        <p:sp>
          <p:nvSpPr>
            <p:cNvPr id="9" name="object 5">
              <a:extLst>
                <a:ext uri="{FF2B5EF4-FFF2-40B4-BE49-F238E27FC236}">
                  <a16:creationId xmlns:a16="http://schemas.microsoft.com/office/drawing/2014/main" id="{058CB9CD-7101-1CD0-A9F3-5392679E5165}"/>
                </a:ext>
              </a:extLst>
            </p:cNvPr>
            <p:cNvSpPr/>
            <p:nvPr/>
          </p:nvSpPr>
          <p:spPr>
            <a:xfrm>
              <a:off x="12375919" y="9048957"/>
              <a:ext cx="1280795" cy="1238250"/>
            </a:xfrm>
            <a:custGeom>
              <a:avLst/>
              <a:gdLst/>
              <a:ahLst/>
              <a:cxnLst/>
              <a:rect l="l" t="t" r="r" b="b"/>
              <a:pathLst>
                <a:path w="1280794" h="1238250">
                  <a:moveTo>
                    <a:pt x="1280295" y="640072"/>
                  </a:moveTo>
                  <a:lnTo>
                    <a:pt x="1276739" y="573113"/>
                  </a:lnTo>
                  <a:lnTo>
                    <a:pt x="1266579" y="506876"/>
                  </a:lnTo>
                  <a:lnTo>
                    <a:pt x="1248545" y="442074"/>
                  </a:lnTo>
                  <a:lnTo>
                    <a:pt x="1224796" y="379439"/>
                  </a:lnTo>
                  <a:lnTo>
                    <a:pt x="1194570" y="319678"/>
                  </a:lnTo>
                  <a:lnTo>
                    <a:pt x="1157868" y="263516"/>
                  </a:lnTo>
                  <a:lnTo>
                    <a:pt x="1116085" y="211679"/>
                  </a:lnTo>
                  <a:lnTo>
                    <a:pt x="1068587" y="164158"/>
                  </a:lnTo>
                  <a:lnTo>
                    <a:pt x="1016772" y="122401"/>
                  </a:lnTo>
                  <a:lnTo>
                    <a:pt x="959876" y="85680"/>
                  </a:lnTo>
                  <a:lnTo>
                    <a:pt x="900821" y="55438"/>
                  </a:lnTo>
                  <a:lnTo>
                    <a:pt x="838211" y="31680"/>
                  </a:lnTo>
                  <a:lnTo>
                    <a:pt x="773441" y="13681"/>
                  </a:lnTo>
                  <a:lnTo>
                    <a:pt x="707148" y="3601"/>
                  </a:lnTo>
                  <a:lnTo>
                    <a:pt x="640219" y="0"/>
                  </a:lnTo>
                  <a:lnTo>
                    <a:pt x="606437" y="718"/>
                  </a:lnTo>
                  <a:lnTo>
                    <a:pt x="540144" y="7922"/>
                  </a:lnTo>
                  <a:lnTo>
                    <a:pt x="474612" y="21600"/>
                  </a:lnTo>
                  <a:lnTo>
                    <a:pt x="410605" y="42480"/>
                  </a:lnTo>
                  <a:lnTo>
                    <a:pt x="349391" y="69840"/>
                  </a:lnTo>
                  <a:lnTo>
                    <a:pt x="291746" y="102959"/>
                  </a:lnTo>
                  <a:lnTo>
                    <a:pt x="237746" y="142557"/>
                  </a:lnTo>
                  <a:lnTo>
                    <a:pt x="187353" y="187196"/>
                  </a:lnTo>
                  <a:lnTo>
                    <a:pt x="142713" y="237600"/>
                  </a:lnTo>
                  <a:lnTo>
                    <a:pt x="103114" y="291599"/>
                  </a:lnTo>
                  <a:lnTo>
                    <a:pt x="69993" y="349196"/>
                  </a:lnTo>
                  <a:lnTo>
                    <a:pt x="42638" y="410394"/>
                  </a:lnTo>
                  <a:lnTo>
                    <a:pt x="21759" y="474475"/>
                  </a:lnTo>
                  <a:lnTo>
                    <a:pt x="8081" y="539995"/>
                  </a:lnTo>
                  <a:lnTo>
                    <a:pt x="880" y="606232"/>
                  </a:lnTo>
                  <a:lnTo>
                    <a:pt x="156" y="640072"/>
                  </a:lnTo>
                  <a:lnTo>
                    <a:pt x="0" y="1238040"/>
                  </a:lnTo>
                </a:path>
                <a:path w="1280794" h="1238250">
                  <a:moveTo>
                    <a:pt x="1280295" y="1238040"/>
                  </a:moveTo>
                  <a:lnTo>
                    <a:pt x="1280295" y="640072"/>
                  </a:lnTo>
                </a:path>
              </a:pathLst>
            </a:custGeom>
            <a:ln w="18719">
              <a:solidFill>
                <a:srgbClr val="1C365F"/>
              </a:solidFill>
            </a:ln>
          </p:spPr>
          <p:txBody>
            <a:bodyPr wrap="square" lIns="0" tIns="0" rIns="0" bIns="0" rtlCol="0"/>
            <a:lstStyle/>
            <a:p>
              <a:endParaRPr/>
            </a:p>
          </p:txBody>
        </p:sp>
      </p:grpSp>
      <p:sp>
        <p:nvSpPr>
          <p:cNvPr id="11" name="object 4">
            <a:extLst>
              <a:ext uri="{FF2B5EF4-FFF2-40B4-BE49-F238E27FC236}">
                <a16:creationId xmlns:a16="http://schemas.microsoft.com/office/drawing/2014/main" id="{AC7826D6-E573-7BC8-D43C-5F74ED70CED9}"/>
              </a:ext>
            </a:extLst>
          </p:cNvPr>
          <p:cNvSpPr/>
          <p:nvPr/>
        </p:nvSpPr>
        <p:spPr>
          <a:xfrm>
            <a:off x="13335000" y="0"/>
            <a:ext cx="1295400" cy="1288415"/>
          </a:xfrm>
          <a:custGeom>
            <a:avLst/>
            <a:gdLst/>
            <a:ahLst/>
            <a:cxnLst/>
            <a:rect l="l" t="t" r="r" b="b"/>
            <a:pathLst>
              <a:path w="1295400" h="1288415">
                <a:moveTo>
                  <a:pt x="0" y="17956"/>
                </a:moveTo>
                <a:lnTo>
                  <a:pt x="378" y="0"/>
                </a:lnTo>
              </a:path>
              <a:path w="1295400" h="1288415">
                <a:moveTo>
                  <a:pt x="1295246" y="1287448"/>
                </a:moveTo>
                <a:lnTo>
                  <a:pt x="1270000" y="1287995"/>
                </a:lnTo>
                <a:lnTo>
                  <a:pt x="1270000" y="1287283"/>
                </a:lnTo>
                <a:lnTo>
                  <a:pt x="1203833" y="1285836"/>
                </a:lnTo>
                <a:lnTo>
                  <a:pt x="1137539" y="1280082"/>
                </a:lnTo>
                <a:lnTo>
                  <a:pt x="1071372" y="1271446"/>
                </a:lnTo>
                <a:lnTo>
                  <a:pt x="1005840" y="1259204"/>
                </a:lnTo>
                <a:lnTo>
                  <a:pt x="941705" y="1244078"/>
                </a:lnTo>
                <a:lnTo>
                  <a:pt x="877697" y="1225358"/>
                </a:lnTo>
                <a:lnTo>
                  <a:pt x="814959" y="1203044"/>
                </a:lnTo>
                <a:lnTo>
                  <a:pt x="753872" y="1177847"/>
                </a:lnTo>
                <a:lnTo>
                  <a:pt x="693293" y="1149044"/>
                </a:lnTo>
                <a:lnTo>
                  <a:pt x="635000" y="1117370"/>
                </a:lnTo>
                <a:lnTo>
                  <a:pt x="578866" y="1082801"/>
                </a:lnTo>
                <a:lnTo>
                  <a:pt x="523367" y="1044650"/>
                </a:lnTo>
                <a:lnTo>
                  <a:pt x="470916" y="1004327"/>
                </a:lnTo>
                <a:lnTo>
                  <a:pt x="420497" y="961135"/>
                </a:lnTo>
                <a:lnTo>
                  <a:pt x="372237" y="915770"/>
                </a:lnTo>
                <a:lnTo>
                  <a:pt x="326136" y="867536"/>
                </a:lnTo>
                <a:lnTo>
                  <a:pt x="282956" y="817142"/>
                </a:lnTo>
                <a:lnTo>
                  <a:pt x="242570" y="763853"/>
                </a:lnTo>
                <a:lnTo>
                  <a:pt x="205232" y="709141"/>
                </a:lnTo>
                <a:lnTo>
                  <a:pt x="170688" y="652982"/>
                </a:lnTo>
                <a:lnTo>
                  <a:pt x="138938" y="593940"/>
                </a:lnTo>
                <a:lnTo>
                  <a:pt x="110109" y="534186"/>
                </a:lnTo>
                <a:lnTo>
                  <a:pt x="84201" y="472985"/>
                </a:lnTo>
                <a:lnTo>
                  <a:pt x="62611" y="410348"/>
                </a:lnTo>
                <a:lnTo>
                  <a:pt x="43180" y="346264"/>
                </a:lnTo>
                <a:lnTo>
                  <a:pt x="28067" y="282193"/>
                </a:lnTo>
                <a:lnTo>
                  <a:pt x="15875" y="216673"/>
                </a:lnTo>
                <a:lnTo>
                  <a:pt x="7239" y="150443"/>
                </a:lnTo>
                <a:lnTo>
                  <a:pt x="1397" y="84200"/>
                </a:lnTo>
                <a:lnTo>
                  <a:pt x="0" y="17956"/>
                </a:lnTo>
              </a:path>
              <a:path w="1295400" h="1288415">
                <a:moveTo>
                  <a:pt x="629920" y="17956"/>
                </a:moveTo>
                <a:lnTo>
                  <a:pt x="630324" y="0"/>
                </a:lnTo>
              </a:path>
              <a:path w="1295400" h="1288415">
                <a:moveTo>
                  <a:pt x="1295246" y="657472"/>
                </a:moveTo>
                <a:lnTo>
                  <a:pt x="1270000" y="658024"/>
                </a:lnTo>
                <a:lnTo>
                  <a:pt x="1270000" y="657300"/>
                </a:lnTo>
                <a:lnTo>
                  <a:pt x="1236980" y="656576"/>
                </a:lnTo>
                <a:lnTo>
                  <a:pt x="1169924" y="649375"/>
                </a:lnTo>
                <a:lnTo>
                  <a:pt x="1104392" y="635697"/>
                </a:lnTo>
                <a:lnTo>
                  <a:pt x="1041019" y="614818"/>
                </a:lnTo>
                <a:lnTo>
                  <a:pt x="979932" y="587463"/>
                </a:lnTo>
                <a:lnTo>
                  <a:pt x="921512" y="554341"/>
                </a:lnTo>
                <a:lnTo>
                  <a:pt x="867537" y="514742"/>
                </a:lnTo>
                <a:lnTo>
                  <a:pt x="817880" y="470102"/>
                </a:lnTo>
                <a:lnTo>
                  <a:pt x="772541" y="420432"/>
                </a:lnTo>
                <a:lnTo>
                  <a:pt x="733679" y="366432"/>
                </a:lnTo>
                <a:lnTo>
                  <a:pt x="699770" y="308113"/>
                </a:lnTo>
                <a:lnTo>
                  <a:pt x="672465" y="246912"/>
                </a:lnTo>
                <a:lnTo>
                  <a:pt x="652272" y="183552"/>
                </a:lnTo>
                <a:lnTo>
                  <a:pt x="637921" y="118032"/>
                </a:lnTo>
                <a:lnTo>
                  <a:pt x="630682" y="51078"/>
                </a:lnTo>
                <a:lnTo>
                  <a:pt x="629920" y="17956"/>
                </a:lnTo>
              </a:path>
            </a:pathLst>
          </a:custGeom>
          <a:ln w="18719">
            <a:solidFill>
              <a:srgbClr val="1C365F"/>
            </a:solidFill>
          </a:ln>
        </p:spPr>
        <p:txBody>
          <a:bodyPr wrap="square" lIns="0" tIns="0" rIns="0" bIns="0" rtlCol="0"/>
          <a:lstStyle/>
          <a:p>
            <a:endParaRPr dirty="0"/>
          </a:p>
        </p:txBody>
      </p:sp>
      <p:sp>
        <p:nvSpPr>
          <p:cNvPr id="12" name="object 2">
            <a:extLst>
              <a:ext uri="{FF2B5EF4-FFF2-40B4-BE49-F238E27FC236}">
                <a16:creationId xmlns:a16="http://schemas.microsoft.com/office/drawing/2014/main" id="{920E4180-5890-7B24-24FA-56C79EA7DF0B}"/>
              </a:ext>
            </a:extLst>
          </p:cNvPr>
          <p:cNvSpPr/>
          <p:nvPr/>
        </p:nvSpPr>
        <p:spPr>
          <a:xfrm>
            <a:off x="0" y="0"/>
            <a:ext cx="1139190" cy="1254760"/>
          </a:xfrm>
          <a:custGeom>
            <a:avLst/>
            <a:gdLst/>
            <a:ahLst/>
            <a:cxnLst/>
            <a:rect l="l" t="t" r="r" b="b"/>
            <a:pathLst>
              <a:path w="1139190" h="1254760">
                <a:moveTo>
                  <a:pt x="1138753" y="0"/>
                </a:moveTo>
                <a:lnTo>
                  <a:pt x="0" y="0"/>
                </a:lnTo>
                <a:lnTo>
                  <a:pt x="0" y="1254244"/>
                </a:lnTo>
                <a:lnTo>
                  <a:pt x="67617" y="1245488"/>
                </a:lnTo>
                <a:lnTo>
                  <a:pt x="133131" y="1233245"/>
                </a:lnTo>
                <a:lnTo>
                  <a:pt x="197211" y="1218132"/>
                </a:lnTo>
                <a:lnTo>
                  <a:pt x="261287" y="1199412"/>
                </a:lnTo>
                <a:lnTo>
                  <a:pt x="323924" y="1177098"/>
                </a:lnTo>
                <a:lnTo>
                  <a:pt x="385122" y="1151889"/>
                </a:lnTo>
                <a:lnTo>
                  <a:pt x="445601" y="1123098"/>
                </a:lnTo>
                <a:lnTo>
                  <a:pt x="503916" y="1091424"/>
                </a:lnTo>
                <a:lnTo>
                  <a:pt x="560075" y="1056855"/>
                </a:lnTo>
                <a:lnTo>
                  <a:pt x="615513" y="1018704"/>
                </a:lnTo>
                <a:lnTo>
                  <a:pt x="668069" y="978381"/>
                </a:lnTo>
                <a:lnTo>
                  <a:pt x="718468" y="935189"/>
                </a:lnTo>
                <a:lnTo>
                  <a:pt x="766707" y="889824"/>
                </a:lnTo>
                <a:lnTo>
                  <a:pt x="812784" y="841590"/>
                </a:lnTo>
                <a:lnTo>
                  <a:pt x="855980" y="791183"/>
                </a:lnTo>
                <a:lnTo>
                  <a:pt x="896302" y="737907"/>
                </a:lnTo>
                <a:lnTo>
                  <a:pt x="933738" y="683195"/>
                </a:lnTo>
                <a:lnTo>
                  <a:pt x="968296" y="627036"/>
                </a:lnTo>
                <a:lnTo>
                  <a:pt x="999976" y="567994"/>
                </a:lnTo>
                <a:lnTo>
                  <a:pt x="1028774" y="508240"/>
                </a:lnTo>
                <a:lnTo>
                  <a:pt x="1054695" y="447039"/>
                </a:lnTo>
                <a:lnTo>
                  <a:pt x="1076290" y="384402"/>
                </a:lnTo>
                <a:lnTo>
                  <a:pt x="1095731" y="320331"/>
                </a:lnTo>
                <a:lnTo>
                  <a:pt x="1110853" y="256259"/>
                </a:lnTo>
                <a:lnTo>
                  <a:pt x="1123091" y="190740"/>
                </a:lnTo>
                <a:lnTo>
                  <a:pt x="1131728" y="124497"/>
                </a:lnTo>
                <a:lnTo>
                  <a:pt x="1137488" y="58266"/>
                </a:lnTo>
                <a:lnTo>
                  <a:pt x="1138753" y="0"/>
                </a:lnTo>
                <a:close/>
              </a:path>
            </a:pathLst>
          </a:custGeom>
          <a:solidFill>
            <a:srgbClr val="669CD3"/>
          </a:solidFill>
        </p:spPr>
        <p:txBody>
          <a:bodyPr wrap="square" lIns="0" tIns="0" rIns="0" bIns="0" rtlCol="0"/>
          <a:lstStyle/>
          <a:p>
            <a:endParaRPr/>
          </a:p>
        </p:txBody>
      </p:sp>
      <p:sp>
        <p:nvSpPr>
          <p:cNvPr id="13" name="object 5">
            <a:extLst>
              <a:ext uri="{FF2B5EF4-FFF2-40B4-BE49-F238E27FC236}">
                <a16:creationId xmlns:a16="http://schemas.microsoft.com/office/drawing/2014/main" id="{EF3F8866-444D-B787-2490-9DF0901610B3}"/>
              </a:ext>
            </a:extLst>
          </p:cNvPr>
          <p:cNvSpPr/>
          <p:nvPr/>
        </p:nvSpPr>
        <p:spPr>
          <a:xfrm>
            <a:off x="8426176" y="0"/>
            <a:ext cx="1281430" cy="772160"/>
          </a:xfrm>
          <a:custGeom>
            <a:avLst/>
            <a:gdLst/>
            <a:ahLst/>
            <a:cxnLst/>
            <a:rect l="l" t="t" r="r" b="b"/>
            <a:pathLst>
              <a:path w="1281429" h="772160">
                <a:moveTo>
                  <a:pt x="1280846" y="771713"/>
                </a:moveTo>
                <a:lnTo>
                  <a:pt x="0" y="770278"/>
                </a:lnTo>
              </a:path>
              <a:path w="1281429" h="772160">
                <a:moveTo>
                  <a:pt x="646551" y="771713"/>
                </a:moveTo>
                <a:lnTo>
                  <a:pt x="1435" y="0"/>
                </a:lnTo>
              </a:path>
              <a:path w="1281429" h="772160">
                <a:moveTo>
                  <a:pt x="632859" y="771713"/>
                </a:moveTo>
                <a:lnTo>
                  <a:pt x="1280846" y="1435"/>
                </a:lnTo>
              </a:path>
              <a:path w="1281429" h="772160">
                <a:moveTo>
                  <a:pt x="637902" y="764513"/>
                </a:moveTo>
                <a:lnTo>
                  <a:pt x="636466" y="723"/>
                </a:lnTo>
              </a:path>
            </a:pathLst>
          </a:custGeom>
          <a:ln w="76312">
            <a:solidFill>
              <a:srgbClr val="669CD3"/>
            </a:solidFill>
          </a:ln>
        </p:spPr>
        <p:txBody>
          <a:bodyPr wrap="square" lIns="0" tIns="0" rIns="0" bIns="0" rtlCol="0"/>
          <a:lstStyle/>
          <a:p>
            <a:endParaRPr/>
          </a:p>
        </p:txBody>
      </p:sp>
      <p:sp>
        <p:nvSpPr>
          <p:cNvPr id="14" name="object 6">
            <a:extLst>
              <a:ext uri="{FF2B5EF4-FFF2-40B4-BE49-F238E27FC236}">
                <a16:creationId xmlns:a16="http://schemas.microsoft.com/office/drawing/2014/main" id="{8874F4F0-CA75-2E05-6F6D-D399BBC786FA}"/>
              </a:ext>
            </a:extLst>
          </p:cNvPr>
          <p:cNvSpPr/>
          <p:nvPr/>
        </p:nvSpPr>
        <p:spPr>
          <a:xfrm>
            <a:off x="9440387" y="7709370"/>
            <a:ext cx="3327400" cy="510540"/>
          </a:xfrm>
          <a:custGeom>
            <a:avLst/>
            <a:gdLst/>
            <a:ahLst/>
            <a:cxnLst/>
            <a:rect l="l" t="t" r="r" b="b"/>
            <a:pathLst>
              <a:path w="3327400" h="510540">
                <a:moveTo>
                  <a:pt x="2773632" y="0"/>
                </a:moveTo>
                <a:lnTo>
                  <a:pt x="2831927" y="2882"/>
                </a:lnTo>
                <a:lnTo>
                  <a:pt x="2888826" y="12239"/>
                </a:lnTo>
                <a:lnTo>
                  <a:pt x="2945089" y="27359"/>
                </a:lnTo>
                <a:lnTo>
                  <a:pt x="2999701" y="48235"/>
                </a:lnTo>
                <a:lnTo>
                  <a:pt x="3051646" y="74156"/>
                </a:lnTo>
                <a:lnTo>
                  <a:pt x="3099781" y="105832"/>
                </a:lnTo>
                <a:lnTo>
                  <a:pt x="3145249" y="142548"/>
                </a:lnTo>
                <a:lnTo>
                  <a:pt x="3186272" y="183584"/>
                </a:lnTo>
                <a:lnTo>
                  <a:pt x="3222976" y="228943"/>
                </a:lnTo>
                <a:lnTo>
                  <a:pt x="3254600" y="277897"/>
                </a:lnTo>
                <a:lnTo>
                  <a:pt x="3280509" y="329014"/>
                </a:lnTo>
                <a:lnTo>
                  <a:pt x="3301465" y="383728"/>
                </a:lnTo>
                <a:lnTo>
                  <a:pt x="3316579" y="439881"/>
                </a:lnTo>
                <a:lnTo>
                  <a:pt x="3325850" y="496759"/>
                </a:lnTo>
                <a:lnTo>
                  <a:pt x="3326828" y="510123"/>
                </a:lnTo>
              </a:path>
              <a:path w="3327400" h="510540">
                <a:moveTo>
                  <a:pt x="2221198" y="510123"/>
                </a:moveTo>
                <a:lnTo>
                  <a:pt x="2225732" y="467960"/>
                </a:lnTo>
                <a:lnTo>
                  <a:pt x="2238052" y="411807"/>
                </a:lnTo>
                <a:lnTo>
                  <a:pt x="2255959" y="356369"/>
                </a:lnTo>
                <a:lnTo>
                  <a:pt x="2279709" y="303093"/>
                </a:lnTo>
                <a:lnTo>
                  <a:pt x="2308539" y="252700"/>
                </a:lnTo>
                <a:lnTo>
                  <a:pt x="2343085" y="205903"/>
                </a:lnTo>
                <a:lnTo>
                  <a:pt x="2381313" y="162708"/>
                </a:lnTo>
                <a:lnTo>
                  <a:pt x="2424495" y="123830"/>
                </a:lnTo>
                <a:lnTo>
                  <a:pt x="2471995" y="89991"/>
                </a:lnTo>
                <a:lnTo>
                  <a:pt x="2521654" y="60473"/>
                </a:lnTo>
                <a:lnTo>
                  <a:pt x="2574996" y="36716"/>
                </a:lnTo>
                <a:lnTo>
                  <a:pt x="2630370" y="18717"/>
                </a:lnTo>
                <a:lnTo>
                  <a:pt x="2687269" y="7204"/>
                </a:lnTo>
                <a:lnTo>
                  <a:pt x="2744929" y="720"/>
                </a:lnTo>
                <a:lnTo>
                  <a:pt x="2773632" y="0"/>
                </a:lnTo>
              </a:path>
              <a:path w="3327400" h="510540">
                <a:moveTo>
                  <a:pt x="1662719" y="0"/>
                </a:moveTo>
                <a:lnTo>
                  <a:pt x="1721014" y="2882"/>
                </a:lnTo>
                <a:lnTo>
                  <a:pt x="1777912" y="12239"/>
                </a:lnTo>
                <a:lnTo>
                  <a:pt x="1834048" y="27359"/>
                </a:lnTo>
                <a:lnTo>
                  <a:pt x="1888788" y="48235"/>
                </a:lnTo>
                <a:lnTo>
                  <a:pt x="1940606" y="74156"/>
                </a:lnTo>
                <a:lnTo>
                  <a:pt x="1988868" y="105832"/>
                </a:lnTo>
                <a:lnTo>
                  <a:pt x="2034208" y="142548"/>
                </a:lnTo>
                <a:lnTo>
                  <a:pt x="2075231" y="183584"/>
                </a:lnTo>
                <a:lnTo>
                  <a:pt x="2111936" y="228943"/>
                </a:lnTo>
                <a:lnTo>
                  <a:pt x="2143687" y="277897"/>
                </a:lnTo>
                <a:lnTo>
                  <a:pt x="2169596" y="329014"/>
                </a:lnTo>
                <a:lnTo>
                  <a:pt x="2190425" y="383728"/>
                </a:lnTo>
                <a:lnTo>
                  <a:pt x="2205538" y="439881"/>
                </a:lnTo>
                <a:lnTo>
                  <a:pt x="2214937" y="496759"/>
                </a:lnTo>
                <a:lnTo>
                  <a:pt x="2215914" y="510123"/>
                </a:lnTo>
              </a:path>
              <a:path w="3327400" h="510540">
                <a:moveTo>
                  <a:pt x="1110285" y="510123"/>
                </a:moveTo>
                <a:lnTo>
                  <a:pt x="1114819" y="467960"/>
                </a:lnTo>
                <a:lnTo>
                  <a:pt x="1127011" y="411807"/>
                </a:lnTo>
                <a:lnTo>
                  <a:pt x="1145046" y="356369"/>
                </a:lnTo>
                <a:lnTo>
                  <a:pt x="1168796" y="303093"/>
                </a:lnTo>
                <a:lnTo>
                  <a:pt x="1197626" y="252700"/>
                </a:lnTo>
                <a:lnTo>
                  <a:pt x="1232171" y="205903"/>
                </a:lnTo>
                <a:lnTo>
                  <a:pt x="1270273" y="162708"/>
                </a:lnTo>
                <a:lnTo>
                  <a:pt x="1313582" y="123830"/>
                </a:lnTo>
                <a:lnTo>
                  <a:pt x="1361081" y="89991"/>
                </a:lnTo>
                <a:lnTo>
                  <a:pt x="1410740" y="60473"/>
                </a:lnTo>
                <a:lnTo>
                  <a:pt x="1463956" y="36716"/>
                </a:lnTo>
                <a:lnTo>
                  <a:pt x="1519457" y="18717"/>
                </a:lnTo>
                <a:lnTo>
                  <a:pt x="1576355" y="7204"/>
                </a:lnTo>
                <a:lnTo>
                  <a:pt x="1633888" y="720"/>
                </a:lnTo>
                <a:lnTo>
                  <a:pt x="1662719" y="0"/>
                </a:lnTo>
              </a:path>
              <a:path w="3327400" h="510540">
                <a:moveTo>
                  <a:pt x="552491" y="0"/>
                </a:moveTo>
                <a:lnTo>
                  <a:pt x="610812" y="2882"/>
                </a:lnTo>
                <a:lnTo>
                  <a:pt x="667685" y="12239"/>
                </a:lnTo>
                <a:lnTo>
                  <a:pt x="723897" y="27359"/>
                </a:lnTo>
                <a:lnTo>
                  <a:pt x="778509" y="48235"/>
                </a:lnTo>
                <a:lnTo>
                  <a:pt x="830454" y="74156"/>
                </a:lnTo>
                <a:lnTo>
                  <a:pt x="878589" y="105832"/>
                </a:lnTo>
                <a:lnTo>
                  <a:pt x="924057" y="142548"/>
                </a:lnTo>
                <a:lnTo>
                  <a:pt x="965080" y="183584"/>
                </a:lnTo>
                <a:lnTo>
                  <a:pt x="1001784" y="228943"/>
                </a:lnTo>
                <a:lnTo>
                  <a:pt x="1033408" y="277897"/>
                </a:lnTo>
                <a:lnTo>
                  <a:pt x="1059317" y="329014"/>
                </a:lnTo>
                <a:lnTo>
                  <a:pt x="1080273" y="383728"/>
                </a:lnTo>
                <a:lnTo>
                  <a:pt x="1095387" y="439881"/>
                </a:lnTo>
                <a:lnTo>
                  <a:pt x="1104785" y="496759"/>
                </a:lnTo>
                <a:lnTo>
                  <a:pt x="1105763" y="510123"/>
                </a:lnTo>
              </a:path>
              <a:path w="3327400" h="510540">
                <a:moveTo>
                  <a:pt x="0" y="510123"/>
                </a:moveTo>
                <a:lnTo>
                  <a:pt x="4578" y="467960"/>
                </a:lnTo>
                <a:lnTo>
                  <a:pt x="16822" y="411807"/>
                </a:lnTo>
                <a:lnTo>
                  <a:pt x="34818" y="356369"/>
                </a:lnTo>
                <a:lnTo>
                  <a:pt x="58581" y="303093"/>
                </a:lnTo>
                <a:lnTo>
                  <a:pt x="87373" y="252700"/>
                </a:lnTo>
                <a:lnTo>
                  <a:pt x="121931" y="205903"/>
                </a:lnTo>
                <a:lnTo>
                  <a:pt x="160096" y="162708"/>
                </a:lnTo>
                <a:lnTo>
                  <a:pt x="203290" y="123830"/>
                </a:lnTo>
                <a:lnTo>
                  <a:pt x="250816" y="89991"/>
                </a:lnTo>
                <a:lnTo>
                  <a:pt x="300500" y="60473"/>
                </a:lnTo>
                <a:lnTo>
                  <a:pt x="353779" y="36716"/>
                </a:lnTo>
                <a:lnTo>
                  <a:pt x="409216" y="18717"/>
                </a:lnTo>
                <a:lnTo>
                  <a:pt x="466089" y="7204"/>
                </a:lnTo>
                <a:lnTo>
                  <a:pt x="523699" y="720"/>
                </a:lnTo>
                <a:lnTo>
                  <a:pt x="552491" y="0"/>
                </a:lnTo>
              </a:path>
            </a:pathLst>
          </a:custGeom>
          <a:ln w="76316">
            <a:solidFill>
              <a:srgbClr val="99D5F0"/>
            </a:solidFill>
          </a:ln>
        </p:spPr>
        <p:txBody>
          <a:bodyPr wrap="square" lIns="0" tIns="0" rIns="0" bIns="0" rtlCol="0"/>
          <a:lstStyle/>
          <a:p>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28768" y="951786"/>
            <a:ext cx="8941951" cy="688538"/>
          </a:xfrm>
          <a:prstGeom prst="rect">
            <a:avLst/>
          </a:prstGeom>
          <a:noFill/>
          <a:ln/>
        </p:spPr>
        <p:txBody>
          <a:bodyPr wrap="none" rtlCol="0" anchor="t"/>
          <a:lstStyle/>
          <a:p>
            <a:pPr marL="0" indent="0">
              <a:lnSpc>
                <a:spcPts val="5422"/>
              </a:lnSpc>
              <a:buNone/>
            </a:pPr>
            <a:r>
              <a:rPr lang="en-US" sz="4338" dirty="0">
                <a:solidFill>
                  <a:schemeClr val="accent1">
                    <a:lumMod val="50000"/>
                  </a:schemeClr>
                </a:solidFill>
                <a:latin typeface="Roboto Slab" pitchFamily="34" charset="0"/>
                <a:ea typeface="Roboto Slab" pitchFamily="34" charset="-122"/>
                <a:cs typeface="Roboto Slab" pitchFamily="34" charset="-120"/>
              </a:rPr>
              <a:t>Optical Fiber Transmission Modes</a:t>
            </a:r>
            <a:endParaRPr lang="en-US" sz="4338" dirty="0">
              <a:solidFill>
                <a:schemeClr val="accent1">
                  <a:lumMod val="50000"/>
                </a:schemeClr>
              </a:solidFill>
            </a:endParaRPr>
          </a:p>
        </p:txBody>
      </p:sp>
      <p:sp>
        <p:nvSpPr>
          <p:cNvPr id="6" name="Shape 3"/>
          <p:cNvSpPr/>
          <p:nvPr/>
        </p:nvSpPr>
        <p:spPr>
          <a:xfrm>
            <a:off x="4737259" y="1970842"/>
            <a:ext cx="44053" cy="5306854"/>
          </a:xfrm>
          <a:prstGeom prst="rect">
            <a:avLst/>
          </a:prstGeom>
          <a:solidFill>
            <a:srgbClr val="BBC4DC"/>
          </a:solidFill>
          <a:ln/>
        </p:spPr>
      </p:sp>
      <p:sp>
        <p:nvSpPr>
          <p:cNvPr id="7" name="Shape 4"/>
          <p:cNvSpPr/>
          <p:nvPr/>
        </p:nvSpPr>
        <p:spPr>
          <a:xfrm>
            <a:off x="5007173" y="2444591"/>
            <a:ext cx="771168" cy="44053"/>
          </a:xfrm>
          <a:prstGeom prst="rect">
            <a:avLst/>
          </a:prstGeom>
          <a:solidFill>
            <a:srgbClr val="BBC4DC"/>
          </a:solidFill>
          <a:ln/>
        </p:spPr>
      </p:sp>
      <p:sp>
        <p:nvSpPr>
          <p:cNvPr id="8" name="Shape 5"/>
          <p:cNvSpPr/>
          <p:nvPr/>
        </p:nvSpPr>
        <p:spPr>
          <a:xfrm>
            <a:off x="4511397" y="2218730"/>
            <a:ext cx="495776" cy="495776"/>
          </a:xfrm>
          <a:prstGeom prst="roundRect">
            <a:avLst>
              <a:gd name="adj" fmla="val 26669"/>
            </a:avLst>
          </a:prstGeom>
          <a:solidFill>
            <a:srgbClr val="DEE7F7"/>
          </a:solidFill>
          <a:ln/>
        </p:spPr>
      </p:sp>
      <p:sp>
        <p:nvSpPr>
          <p:cNvPr id="9" name="Text 6"/>
          <p:cNvSpPr/>
          <p:nvPr/>
        </p:nvSpPr>
        <p:spPr>
          <a:xfrm>
            <a:off x="4691182" y="2301359"/>
            <a:ext cx="136208" cy="330517"/>
          </a:xfrm>
          <a:prstGeom prst="rect">
            <a:avLst/>
          </a:prstGeom>
          <a:noFill/>
          <a:ln/>
        </p:spPr>
        <p:txBody>
          <a:bodyPr wrap="none" rtlCol="0" anchor="t"/>
          <a:lstStyle/>
          <a:p>
            <a:pPr marL="0" indent="0" algn="ctr">
              <a:lnSpc>
                <a:spcPts val="2603"/>
              </a:lnSpc>
              <a:buNone/>
            </a:pPr>
            <a:r>
              <a:rPr lang="en-US" sz="2603" dirty="0">
                <a:solidFill>
                  <a:srgbClr val="476FD6"/>
                </a:solidFill>
                <a:latin typeface="Roboto Slab" pitchFamily="34" charset="0"/>
                <a:ea typeface="Roboto Slab" pitchFamily="34" charset="-122"/>
                <a:cs typeface="Roboto Slab" pitchFamily="34" charset="-120"/>
              </a:rPr>
              <a:t>1</a:t>
            </a:r>
            <a:endParaRPr lang="en-US" sz="2603" dirty="0"/>
          </a:p>
        </p:txBody>
      </p:sp>
      <p:sp>
        <p:nvSpPr>
          <p:cNvPr id="10" name="Text 7"/>
          <p:cNvSpPr/>
          <p:nvPr/>
        </p:nvSpPr>
        <p:spPr>
          <a:xfrm>
            <a:off x="5971223" y="2191107"/>
            <a:ext cx="2754511" cy="344329"/>
          </a:xfrm>
          <a:prstGeom prst="rect">
            <a:avLst/>
          </a:prstGeom>
          <a:noFill/>
          <a:ln/>
        </p:spPr>
        <p:txBody>
          <a:bodyPr wrap="none" rtlCol="0" anchor="t"/>
          <a:lstStyle/>
          <a:p>
            <a:pPr marL="0" indent="0" algn="l">
              <a:lnSpc>
                <a:spcPts val="2711"/>
              </a:lnSpc>
              <a:buNone/>
            </a:pPr>
            <a:r>
              <a:rPr lang="en-US" sz="2169" dirty="0">
                <a:solidFill>
                  <a:srgbClr val="476FD6"/>
                </a:solidFill>
                <a:latin typeface="Roboto Slab" pitchFamily="34" charset="0"/>
                <a:ea typeface="Roboto Slab" pitchFamily="34" charset="-122"/>
                <a:cs typeface="Roboto Slab" pitchFamily="34" charset="-120"/>
              </a:rPr>
              <a:t>Single-Mode Fiber</a:t>
            </a:r>
            <a:endParaRPr lang="en-US" sz="2169" dirty="0"/>
          </a:p>
        </p:txBody>
      </p:sp>
      <p:sp>
        <p:nvSpPr>
          <p:cNvPr id="11" name="Text 8"/>
          <p:cNvSpPr/>
          <p:nvPr/>
        </p:nvSpPr>
        <p:spPr>
          <a:xfrm>
            <a:off x="5971223" y="2667595"/>
            <a:ext cx="7888010" cy="705088"/>
          </a:xfrm>
          <a:prstGeom prst="rect">
            <a:avLst/>
          </a:prstGeom>
          <a:noFill/>
          <a:ln/>
        </p:spPr>
        <p:txBody>
          <a:bodyPr wrap="square" rtlCol="0" anchor="t"/>
          <a:lstStyle/>
          <a:p>
            <a:pPr marL="0" indent="0" algn="l">
              <a:lnSpc>
                <a:spcPts val="2776"/>
              </a:lnSpc>
              <a:buNone/>
            </a:pPr>
            <a:r>
              <a:rPr lang="en-US" sz="1735" dirty="0">
                <a:solidFill>
                  <a:srgbClr val="15213F"/>
                </a:solidFill>
                <a:latin typeface="Roboto" pitchFamily="34" charset="0"/>
                <a:ea typeface="Roboto" pitchFamily="34" charset="-122"/>
                <a:cs typeface="Roboto" pitchFamily="34" charset="-120"/>
              </a:rPr>
              <a:t>Transmits a single beam of light, enabling long-distance, high-bandwidth communications for telephone, internet, and TV signals.</a:t>
            </a:r>
            <a:endParaRPr lang="en-US" sz="1735" dirty="0"/>
          </a:p>
        </p:txBody>
      </p:sp>
      <p:sp>
        <p:nvSpPr>
          <p:cNvPr id="12" name="Shape 9"/>
          <p:cNvSpPr/>
          <p:nvPr/>
        </p:nvSpPr>
        <p:spPr>
          <a:xfrm>
            <a:off x="5007173" y="4286964"/>
            <a:ext cx="771168" cy="44053"/>
          </a:xfrm>
          <a:prstGeom prst="rect">
            <a:avLst/>
          </a:prstGeom>
          <a:solidFill>
            <a:srgbClr val="BBC4DC"/>
          </a:solidFill>
          <a:ln/>
        </p:spPr>
      </p:sp>
      <p:sp>
        <p:nvSpPr>
          <p:cNvPr id="13" name="Shape 10"/>
          <p:cNvSpPr/>
          <p:nvPr/>
        </p:nvSpPr>
        <p:spPr>
          <a:xfrm>
            <a:off x="4511397" y="4061103"/>
            <a:ext cx="495776" cy="495776"/>
          </a:xfrm>
          <a:prstGeom prst="roundRect">
            <a:avLst>
              <a:gd name="adj" fmla="val 26669"/>
            </a:avLst>
          </a:prstGeom>
          <a:solidFill>
            <a:srgbClr val="DEE7F7"/>
          </a:solidFill>
          <a:ln/>
        </p:spPr>
      </p:sp>
      <p:sp>
        <p:nvSpPr>
          <p:cNvPr id="14" name="Text 11"/>
          <p:cNvSpPr/>
          <p:nvPr/>
        </p:nvSpPr>
        <p:spPr>
          <a:xfrm>
            <a:off x="4667964" y="4143732"/>
            <a:ext cx="182523" cy="330517"/>
          </a:xfrm>
          <a:prstGeom prst="rect">
            <a:avLst/>
          </a:prstGeom>
          <a:noFill/>
          <a:ln/>
        </p:spPr>
        <p:txBody>
          <a:bodyPr wrap="none" rtlCol="0" anchor="t"/>
          <a:lstStyle/>
          <a:p>
            <a:pPr marL="0" indent="0" algn="ctr">
              <a:lnSpc>
                <a:spcPts val="2603"/>
              </a:lnSpc>
              <a:buNone/>
            </a:pPr>
            <a:r>
              <a:rPr lang="en-US" sz="2603" dirty="0">
                <a:solidFill>
                  <a:srgbClr val="476FD6"/>
                </a:solidFill>
                <a:latin typeface="Roboto Slab" pitchFamily="34" charset="0"/>
                <a:ea typeface="Roboto Slab" pitchFamily="34" charset="-122"/>
                <a:cs typeface="Roboto Slab" pitchFamily="34" charset="-120"/>
              </a:rPr>
              <a:t>2</a:t>
            </a:r>
            <a:endParaRPr lang="en-US" sz="2603" dirty="0"/>
          </a:p>
        </p:txBody>
      </p:sp>
      <p:sp>
        <p:nvSpPr>
          <p:cNvPr id="15" name="Text 12"/>
          <p:cNvSpPr/>
          <p:nvPr/>
        </p:nvSpPr>
        <p:spPr>
          <a:xfrm>
            <a:off x="5971223" y="4033480"/>
            <a:ext cx="2754511" cy="344329"/>
          </a:xfrm>
          <a:prstGeom prst="rect">
            <a:avLst/>
          </a:prstGeom>
          <a:noFill/>
          <a:ln/>
        </p:spPr>
        <p:txBody>
          <a:bodyPr wrap="none" rtlCol="0" anchor="t"/>
          <a:lstStyle/>
          <a:p>
            <a:pPr marL="0" indent="0" algn="l">
              <a:lnSpc>
                <a:spcPts val="2711"/>
              </a:lnSpc>
              <a:buNone/>
            </a:pPr>
            <a:r>
              <a:rPr lang="en-US" sz="2169" dirty="0">
                <a:solidFill>
                  <a:srgbClr val="476FD6"/>
                </a:solidFill>
                <a:latin typeface="Roboto Slab" pitchFamily="34" charset="0"/>
                <a:ea typeface="Roboto Slab" pitchFamily="34" charset="-122"/>
                <a:cs typeface="Roboto Slab" pitchFamily="34" charset="-120"/>
              </a:rPr>
              <a:t>Multi-Mode Fiber</a:t>
            </a:r>
            <a:endParaRPr lang="en-US" sz="2169" dirty="0"/>
          </a:p>
        </p:txBody>
      </p:sp>
      <p:sp>
        <p:nvSpPr>
          <p:cNvPr id="16" name="Text 13"/>
          <p:cNvSpPr/>
          <p:nvPr/>
        </p:nvSpPr>
        <p:spPr>
          <a:xfrm>
            <a:off x="5971223" y="4509968"/>
            <a:ext cx="7888010" cy="705088"/>
          </a:xfrm>
          <a:prstGeom prst="rect">
            <a:avLst/>
          </a:prstGeom>
          <a:noFill/>
          <a:ln/>
        </p:spPr>
        <p:txBody>
          <a:bodyPr wrap="square" rtlCol="0" anchor="t"/>
          <a:lstStyle/>
          <a:p>
            <a:pPr marL="0" indent="0" algn="l">
              <a:lnSpc>
                <a:spcPts val="2776"/>
              </a:lnSpc>
              <a:buNone/>
            </a:pPr>
            <a:r>
              <a:rPr lang="en-US" sz="1735" dirty="0">
                <a:solidFill>
                  <a:srgbClr val="15213F"/>
                </a:solidFill>
                <a:latin typeface="Roboto" pitchFamily="34" charset="0"/>
                <a:ea typeface="Roboto" pitchFamily="34" charset="-122"/>
                <a:cs typeface="Roboto" pitchFamily="34" charset="-120"/>
              </a:rPr>
              <a:t>Transmits multiple beams of light, typically used for shorter-distance applications like inside buildings or on campuses.</a:t>
            </a:r>
            <a:endParaRPr lang="en-US" sz="1735" dirty="0"/>
          </a:p>
        </p:txBody>
      </p:sp>
      <p:sp>
        <p:nvSpPr>
          <p:cNvPr id="17" name="Shape 14"/>
          <p:cNvSpPr/>
          <p:nvPr/>
        </p:nvSpPr>
        <p:spPr>
          <a:xfrm>
            <a:off x="5007173" y="6129338"/>
            <a:ext cx="771168" cy="44053"/>
          </a:xfrm>
          <a:prstGeom prst="rect">
            <a:avLst/>
          </a:prstGeom>
          <a:solidFill>
            <a:srgbClr val="BBC4DC"/>
          </a:solidFill>
          <a:ln/>
        </p:spPr>
      </p:sp>
      <p:sp>
        <p:nvSpPr>
          <p:cNvPr id="18" name="Shape 15"/>
          <p:cNvSpPr/>
          <p:nvPr/>
        </p:nvSpPr>
        <p:spPr>
          <a:xfrm>
            <a:off x="4511397" y="5903476"/>
            <a:ext cx="495776" cy="495776"/>
          </a:xfrm>
          <a:prstGeom prst="roundRect">
            <a:avLst>
              <a:gd name="adj" fmla="val 26669"/>
            </a:avLst>
          </a:prstGeom>
          <a:solidFill>
            <a:srgbClr val="DEE7F7"/>
          </a:solidFill>
          <a:ln/>
        </p:spPr>
      </p:sp>
      <p:sp>
        <p:nvSpPr>
          <p:cNvPr id="19" name="Text 16"/>
          <p:cNvSpPr/>
          <p:nvPr/>
        </p:nvSpPr>
        <p:spPr>
          <a:xfrm>
            <a:off x="4669988" y="5986105"/>
            <a:ext cx="178475" cy="330517"/>
          </a:xfrm>
          <a:prstGeom prst="rect">
            <a:avLst/>
          </a:prstGeom>
          <a:noFill/>
          <a:ln/>
        </p:spPr>
        <p:txBody>
          <a:bodyPr wrap="none" rtlCol="0" anchor="t"/>
          <a:lstStyle/>
          <a:p>
            <a:pPr marL="0" indent="0" algn="ctr">
              <a:lnSpc>
                <a:spcPts val="2603"/>
              </a:lnSpc>
              <a:buNone/>
            </a:pPr>
            <a:r>
              <a:rPr lang="en-US" sz="2603" dirty="0">
                <a:solidFill>
                  <a:srgbClr val="476FD6"/>
                </a:solidFill>
                <a:latin typeface="Roboto Slab" pitchFamily="34" charset="0"/>
                <a:ea typeface="Roboto Slab" pitchFamily="34" charset="-122"/>
                <a:cs typeface="Roboto Slab" pitchFamily="34" charset="-120"/>
              </a:rPr>
              <a:t>3</a:t>
            </a:r>
            <a:endParaRPr lang="en-US" sz="2603" dirty="0"/>
          </a:p>
        </p:txBody>
      </p:sp>
      <p:sp>
        <p:nvSpPr>
          <p:cNvPr id="20" name="Text 17"/>
          <p:cNvSpPr/>
          <p:nvPr/>
        </p:nvSpPr>
        <p:spPr>
          <a:xfrm>
            <a:off x="5971223" y="5875853"/>
            <a:ext cx="2754511" cy="344329"/>
          </a:xfrm>
          <a:prstGeom prst="rect">
            <a:avLst/>
          </a:prstGeom>
          <a:noFill/>
          <a:ln/>
        </p:spPr>
        <p:txBody>
          <a:bodyPr wrap="none" rtlCol="0" anchor="t"/>
          <a:lstStyle/>
          <a:p>
            <a:pPr marL="0" indent="0" algn="l">
              <a:lnSpc>
                <a:spcPts val="2711"/>
              </a:lnSpc>
              <a:buNone/>
            </a:pPr>
            <a:r>
              <a:rPr lang="en-US" sz="2169" dirty="0">
                <a:solidFill>
                  <a:srgbClr val="476FD6"/>
                </a:solidFill>
                <a:latin typeface="Roboto Slab" pitchFamily="34" charset="0"/>
                <a:ea typeface="Roboto Slab" pitchFamily="34" charset="-122"/>
                <a:cs typeface="Roboto Slab" pitchFamily="34" charset="-120"/>
              </a:rPr>
              <a:t>Graded-Index Fiber</a:t>
            </a:r>
            <a:endParaRPr lang="en-US" sz="2169" dirty="0"/>
          </a:p>
        </p:txBody>
      </p:sp>
      <p:sp>
        <p:nvSpPr>
          <p:cNvPr id="21" name="Text 18"/>
          <p:cNvSpPr/>
          <p:nvPr/>
        </p:nvSpPr>
        <p:spPr>
          <a:xfrm>
            <a:off x="5971223" y="6352342"/>
            <a:ext cx="7888010" cy="705088"/>
          </a:xfrm>
          <a:prstGeom prst="rect">
            <a:avLst/>
          </a:prstGeom>
          <a:noFill/>
          <a:ln/>
        </p:spPr>
        <p:txBody>
          <a:bodyPr wrap="square" rtlCol="0" anchor="t"/>
          <a:lstStyle/>
          <a:p>
            <a:pPr marL="0" indent="0" algn="l">
              <a:lnSpc>
                <a:spcPts val="2776"/>
              </a:lnSpc>
              <a:buNone/>
            </a:pPr>
            <a:r>
              <a:rPr lang="en-US" sz="1735" dirty="0">
                <a:solidFill>
                  <a:srgbClr val="15213F"/>
                </a:solidFill>
                <a:latin typeface="Roboto" pitchFamily="34" charset="0"/>
                <a:ea typeface="Roboto" pitchFamily="34" charset="-122"/>
                <a:cs typeface="Roboto" pitchFamily="34" charset="-120"/>
              </a:rPr>
              <a:t>Uses a refractive index that gradually decreases from the core to the cladding, reducing signal dispersion for higher bandwidth.</a:t>
            </a:r>
            <a:endParaRPr lang="en-US" sz="1735" dirty="0"/>
          </a:p>
        </p:txBody>
      </p:sp>
      <p:sp>
        <p:nvSpPr>
          <p:cNvPr id="22" name="object 2">
            <a:extLst>
              <a:ext uri="{FF2B5EF4-FFF2-40B4-BE49-F238E27FC236}">
                <a16:creationId xmlns:a16="http://schemas.microsoft.com/office/drawing/2014/main" id="{FF9F971F-65B9-F0D8-7FA2-CAD607F506A7}"/>
              </a:ext>
            </a:extLst>
          </p:cNvPr>
          <p:cNvSpPr/>
          <p:nvPr/>
        </p:nvSpPr>
        <p:spPr>
          <a:xfrm>
            <a:off x="5485803" y="0"/>
            <a:ext cx="2539365" cy="1018937"/>
          </a:xfrm>
          <a:custGeom>
            <a:avLst/>
            <a:gdLst/>
            <a:ahLst/>
            <a:cxnLst/>
            <a:rect l="l" t="t" r="r" b="b"/>
            <a:pathLst>
              <a:path w="2539365" h="1264285">
                <a:moveTo>
                  <a:pt x="0" y="0"/>
                </a:moveTo>
                <a:lnTo>
                  <a:pt x="1320" y="60438"/>
                </a:lnTo>
                <a:lnTo>
                  <a:pt x="7074" y="126668"/>
                </a:lnTo>
                <a:lnTo>
                  <a:pt x="15722" y="192912"/>
                </a:lnTo>
                <a:lnTo>
                  <a:pt x="27952" y="258431"/>
                </a:lnTo>
                <a:lnTo>
                  <a:pt x="43078" y="322502"/>
                </a:lnTo>
                <a:lnTo>
                  <a:pt x="61798" y="386587"/>
                </a:lnTo>
                <a:lnTo>
                  <a:pt x="84112" y="449223"/>
                </a:lnTo>
                <a:lnTo>
                  <a:pt x="109321" y="510424"/>
                </a:lnTo>
                <a:lnTo>
                  <a:pt x="138112" y="570902"/>
                </a:lnTo>
                <a:lnTo>
                  <a:pt x="169786" y="629220"/>
                </a:lnTo>
                <a:lnTo>
                  <a:pt x="204355" y="685380"/>
                </a:lnTo>
                <a:lnTo>
                  <a:pt x="242506" y="740815"/>
                </a:lnTo>
                <a:lnTo>
                  <a:pt x="282829" y="793380"/>
                </a:lnTo>
                <a:lnTo>
                  <a:pt x="326034" y="843774"/>
                </a:lnTo>
                <a:lnTo>
                  <a:pt x="371386" y="892009"/>
                </a:lnTo>
                <a:lnTo>
                  <a:pt x="419620" y="938084"/>
                </a:lnTo>
                <a:lnTo>
                  <a:pt x="470027" y="981290"/>
                </a:lnTo>
                <a:lnTo>
                  <a:pt x="523303" y="1021612"/>
                </a:lnTo>
                <a:lnTo>
                  <a:pt x="578015" y="1059052"/>
                </a:lnTo>
                <a:lnTo>
                  <a:pt x="634174" y="1093608"/>
                </a:lnTo>
                <a:lnTo>
                  <a:pt x="693216" y="1125282"/>
                </a:lnTo>
                <a:lnTo>
                  <a:pt x="752970" y="1154086"/>
                </a:lnTo>
                <a:lnTo>
                  <a:pt x="814171" y="1180006"/>
                </a:lnTo>
                <a:lnTo>
                  <a:pt x="876808" y="1201596"/>
                </a:lnTo>
                <a:lnTo>
                  <a:pt x="940892" y="1221040"/>
                </a:lnTo>
                <a:lnTo>
                  <a:pt x="1004963" y="1236166"/>
                </a:lnTo>
                <a:lnTo>
                  <a:pt x="1070483" y="1248396"/>
                </a:lnTo>
                <a:lnTo>
                  <a:pt x="1136726" y="1257045"/>
                </a:lnTo>
                <a:lnTo>
                  <a:pt x="1202956" y="1262798"/>
                </a:lnTo>
                <a:lnTo>
                  <a:pt x="1269200" y="1264246"/>
                </a:lnTo>
                <a:lnTo>
                  <a:pt x="1269200" y="1263522"/>
                </a:lnTo>
                <a:lnTo>
                  <a:pt x="1335430" y="1262074"/>
                </a:lnTo>
                <a:lnTo>
                  <a:pt x="1401673" y="1256321"/>
                </a:lnTo>
                <a:lnTo>
                  <a:pt x="1467916" y="1247685"/>
                </a:lnTo>
                <a:lnTo>
                  <a:pt x="1533436" y="1235442"/>
                </a:lnTo>
                <a:lnTo>
                  <a:pt x="1597507" y="1220329"/>
                </a:lnTo>
                <a:lnTo>
                  <a:pt x="1661591" y="1201596"/>
                </a:lnTo>
                <a:lnTo>
                  <a:pt x="1724228" y="1179283"/>
                </a:lnTo>
                <a:lnTo>
                  <a:pt x="1785429" y="1154086"/>
                </a:lnTo>
                <a:lnTo>
                  <a:pt x="1845907" y="1125282"/>
                </a:lnTo>
                <a:lnTo>
                  <a:pt x="1904212" y="1093608"/>
                </a:lnTo>
                <a:lnTo>
                  <a:pt x="1960372" y="1059052"/>
                </a:lnTo>
                <a:lnTo>
                  <a:pt x="2015820" y="1020888"/>
                </a:lnTo>
                <a:lnTo>
                  <a:pt x="2068372" y="980566"/>
                </a:lnTo>
                <a:lnTo>
                  <a:pt x="2118779" y="937373"/>
                </a:lnTo>
                <a:lnTo>
                  <a:pt x="2167013" y="892009"/>
                </a:lnTo>
                <a:lnTo>
                  <a:pt x="2213089" y="843774"/>
                </a:lnTo>
                <a:lnTo>
                  <a:pt x="2256294" y="793380"/>
                </a:lnTo>
                <a:lnTo>
                  <a:pt x="2296604" y="740091"/>
                </a:lnTo>
                <a:lnTo>
                  <a:pt x="2334044" y="685380"/>
                </a:lnTo>
                <a:lnTo>
                  <a:pt x="2368600" y="629220"/>
                </a:lnTo>
                <a:lnTo>
                  <a:pt x="2400287" y="570178"/>
                </a:lnTo>
                <a:lnTo>
                  <a:pt x="2429091" y="510424"/>
                </a:lnTo>
                <a:lnTo>
                  <a:pt x="2454999" y="449223"/>
                </a:lnTo>
                <a:lnTo>
                  <a:pt x="2476601" y="386587"/>
                </a:lnTo>
                <a:lnTo>
                  <a:pt x="2496045" y="322502"/>
                </a:lnTo>
                <a:lnTo>
                  <a:pt x="2511158" y="258431"/>
                </a:lnTo>
                <a:lnTo>
                  <a:pt x="2523401" y="192912"/>
                </a:lnTo>
                <a:lnTo>
                  <a:pt x="2532037" y="126668"/>
                </a:lnTo>
                <a:lnTo>
                  <a:pt x="2537803" y="60438"/>
                </a:lnTo>
                <a:lnTo>
                  <a:pt x="2539112" y="0"/>
                </a:lnTo>
              </a:path>
              <a:path w="2539365" h="1264285">
                <a:moveTo>
                  <a:pt x="629983" y="0"/>
                </a:moveTo>
                <a:lnTo>
                  <a:pt x="633463" y="61149"/>
                </a:lnTo>
                <a:lnTo>
                  <a:pt x="643534" y="127392"/>
                </a:lnTo>
                <a:lnTo>
                  <a:pt x="660819" y="192188"/>
                </a:lnTo>
                <a:lnTo>
                  <a:pt x="685292" y="254113"/>
                </a:lnTo>
                <a:lnTo>
                  <a:pt x="715543" y="313866"/>
                </a:lnTo>
                <a:lnTo>
                  <a:pt x="752259" y="370026"/>
                </a:lnTo>
                <a:lnTo>
                  <a:pt x="794016" y="422578"/>
                </a:lnTo>
                <a:lnTo>
                  <a:pt x="841527" y="469391"/>
                </a:lnTo>
                <a:lnTo>
                  <a:pt x="893368" y="511859"/>
                </a:lnTo>
                <a:lnTo>
                  <a:pt x="949528" y="548588"/>
                </a:lnTo>
                <a:lnTo>
                  <a:pt x="1009281" y="578814"/>
                </a:lnTo>
                <a:lnTo>
                  <a:pt x="1071930" y="602576"/>
                </a:lnTo>
                <a:lnTo>
                  <a:pt x="1136002" y="619860"/>
                </a:lnTo>
                <a:lnTo>
                  <a:pt x="1202245" y="630655"/>
                </a:lnTo>
                <a:lnTo>
                  <a:pt x="1269200" y="634262"/>
                </a:lnTo>
                <a:lnTo>
                  <a:pt x="1269200" y="633538"/>
                </a:lnTo>
                <a:lnTo>
                  <a:pt x="1302321" y="632814"/>
                </a:lnTo>
                <a:lnTo>
                  <a:pt x="1369276" y="625626"/>
                </a:lnTo>
                <a:lnTo>
                  <a:pt x="1434795" y="611935"/>
                </a:lnTo>
                <a:lnTo>
                  <a:pt x="1498155" y="591057"/>
                </a:lnTo>
                <a:lnTo>
                  <a:pt x="1559344" y="563701"/>
                </a:lnTo>
                <a:lnTo>
                  <a:pt x="1617675" y="530579"/>
                </a:lnTo>
                <a:lnTo>
                  <a:pt x="1671663" y="490981"/>
                </a:lnTo>
                <a:lnTo>
                  <a:pt x="1721345" y="446353"/>
                </a:lnTo>
                <a:lnTo>
                  <a:pt x="1766709" y="396670"/>
                </a:lnTo>
                <a:lnTo>
                  <a:pt x="1805584" y="342670"/>
                </a:lnTo>
                <a:lnTo>
                  <a:pt x="1839417" y="284352"/>
                </a:lnTo>
                <a:lnTo>
                  <a:pt x="1866785" y="223150"/>
                </a:lnTo>
                <a:lnTo>
                  <a:pt x="1886940" y="159790"/>
                </a:lnTo>
                <a:lnTo>
                  <a:pt x="1901342" y="94271"/>
                </a:lnTo>
                <a:lnTo>
                  <a:pt x="1908543" y="27316"/>
                </a:lnTo>
                <a:lnTo>
                  <a:pt x="1909130" y="0"/>
                </a:lnTo>
              </a:path>
            </a:pathLst>
          </a:custGeom>
          <a:ln w="18719">
            <a:solidFill>
              <a:srgbClr val="1C365F"/>
            </a:solidFill>
          </a:ln>
        </p:spPr>
        <p:txBody>
          <a:bodyPr wrap="square" lIns="0" tIns="0" rIns="0" bIns="0" rtlCol="0"/>
          <a:lstStyle/>
          <a:p>
            <a:endParaRPr/>
          </a:p>
        </p:txBody>
      </p:sp>
      <p:sp>
        <p:nvSpPr>
          <p:cNvPr id="23" name="object 9">
            <a:extLst>
              <a:ext uri="{FF2B5EF4-FFF2-40B4-BE49-F238E27FC236}">
                <a16:creationId xmlns:a16="http://schemas.microsoft.com/office/drawing/2014/main" id="{59C5DFA1-81EC-8791-D17A-C44490FE14E0}"/>
              </a:ext>
            </a:extLst>
          </p:cNvPr>
          <p:cNvSpPr/>
          <p:nvPr/>
        </p:nvSpPr>
        <p:spPr>
          <a:xfrm>
            <a:off x="13441918" y="0"/>
            <a:ext cx="1212215" cy="1260475"/>
          </a:xfrm>
          <a:custGeom>
            <a:avLst/>
            <a:gdLst/>
            <a:ahLst/>
            <a:cxnLst/>
            <a:rect l="l" t="t" r="r" b="b"/>
            <a:pathLst>
              <a:path w="1212215" h="1260475">
                <a:moveTo>
                  <a:pt x="1211650" y="0"/>
                </a:moveTo>
                <a:lnTo>
                  <a:pt x="0" y="0"/>
                </a:lnTo>
                <a:lnTo>
                  <a:pt x="1341" y="58317"/>
                </a:lnTo>
                <a:lnTo>
                  <a:pt x="7056" y="124560"/>
                </a:lnTo>
                <a:lnTo>
                  <a:pt x="15692" y="190791"/>
                </a:lnTo>
                <a:lnTo>
                  <a:pt x="27884" y="256310"/>
                </a:lnTo>
                <a:lnTo>
                  <a:pt x="42997" y="320394"/>
                </a:lnTo>
                <a:lnTo>
                  <a:pt x="62428" y="384479"/>
                </a:lnTo>
                <a:lnTo>
                  <a:pt x="84145" y="447115"/>
                </a:lnTo>
                <a:lnTo>
                  <a:pt x="110053" y="508316"/>
                </a:lnTo>
                <a:lnTo>
                  <a:pt x="138755" y="568070"/>
                </a:lnTo>
                <a:lnTo>
                  <a:pt x="170505" y="627112"/>
                </a:lnTo>
                <a:lnTo>
                  <a:pt x="205049" y="683272"/>
                </a:lnTo>
                <a:lnTo>
                  <a:pt x="242514" y="737996"/>
                </a:lnTo>
                <a:lnTo>
                  <a:pt x="282773" y="791272"/>
                </a:lnTo>
                <a:lnTo>
                  <a:pt x="325953" y="841679"/>
                </a:lnTo>
                <a:lnTo>
                  <a:pt x="372054" y="889913"/>
                </a:lnTo>
                <a:lnTo>
                  <a:pt x="420314" y="935278"/>
                </a:lnTo>
                <a:lnTo>
                  <a:pt x="470733" y="978470"/>
                </a:lnTo>
                <a:lnTo>
                  <a:pt x="523311" y="1018793"/>
                </a:lnTo>
                <a:lnTo>
                  <a:pt x="578683" y="1056956"/>
                </a:lnTo>
                <a:lnTo>
                  <a:pt x="634944" y="1091513"/>
                </a:lnTo>
                <a:lnTo>
                  <a:pt x="693237" y="1123187"/>
                </a:lnTo>
                <a:lnTo>
                  <a:pt x="753689" y="1151990"/>
                </a:lnTo>
                <a:lnTo>
                  <a:pt x="814903" y="1177187"/>
                </a:lnTo>
                <a:lnTo>
                  <a:pt x="877514" y="1199514"/>
                </a:lnTo>
                <a:lnTo>
                  <a:pt x="941649" y="1218234"/>
                </a:lnTo>
                <a:lnTo>
                  <a:pt x="1005657" y="1233347"/>
                </a:lnTo>
                <a:lnTo>
                  <a:pt x="1071189" y="1245589"/>
                </a:lnTo>
                <a:lnTo>
                  <a:pt x="1137483" y="1254225"/>
                </a:lnTo>
                <a:lnTo>
                  <a:pt x="1203650" y="1259991"/>
                </a:lnTo>
                <a:lnTo>
                  <a:pt x="1211650" y="1260166"/>
                </a:lnTo>
                <a:lnTo>
                  <a:pt x="1211650" y="0"/>
                </a:lnTo>
                <a:close/>
              </a:path>
            </a:pathLst>
          </a:custGeom>
          <a:solidFill>
            <a:srgbClr val="669CD3"/>
          </a:solidFill>
        </p:spPr>
        <p:txBody>
          <a:bodyPr wrap="square" lIns="0" tIns="0" rIns="0" bIns="0" rtlCol="0"/>
          <a:lstStyle/>
          <a:p>
            <a:endParaRPr/>
          </a:p>
        </p:txBody>
      </p:sp>
      <p:sp>
        <p:nvSpPr>
          <p:cNvPr id="24" name="object 7">
            <a:extLst>
              <a:ext uri="{FF2B5EF4-FFF2-40B4-BE49-F238E27FC236}">
                <a16:creationId xmlns:a16="http://schemas.microsoft.com/office/drawing/2014/main" id="{FF84443B-0361-E23D-DAD6-A5E131230230}"/>
              </a:ext>
            </a:extLst>
          </p:cNvPr>
          <p:cNvSpPr/>
          <p:nvPr/>
        </p:nvSpPr>
        <p:spPr>
          <a:xfrm>
            <a:off x="13995837" y="3724951"/>
            <a:ext cx="646430" cy="3332479"/>
          </a:xfrm>
          <a:custGeom>
            <a:avLst/>
            <a:gdLst/>
            <a:ahLst/>
            <a:cxnLst/>
            <a:rect l="l" t="t" r="r" b="b"/>
            <a:pathLst>
              <a:path w="646430" h="3332479">
                <a:moveTo>
                  <a:pt x="645842" y="7233"/>
                </a:moveTo>
                <a:lnTo>
                  <a:pt x="642213" y="6489"/>
                </a:lnTo>
                <a:lnTo>
                  <a:pt x="613385" y="2883"/>
                </a:lnTo>
                <a:lnTo>
                  <a:pt x="583922" y="723"/>
                </a:lnTo>
                <a:lnTo>
                  <a:pt x="555094" y="0"/>
                </a:lnTo>
                <a:lnTo>
                  <a:pt x="526266" y="723"/>
                </a:lnTo>
                <a:lnTo>
                  <a:pt x="467976" y="6489"/>
                </a:lnTo>
                <a:lnTo>
                  <a:pt x="411082" y="18733"/>
                </a:lnTo>
                <a:lnTo>
                  <a:pt x="356347" y="36729"/>
                </a:lnTo>
                <a:lnTo>
                  <a:pt x="303136" y="60479"/>
                </a:lnTo>
                <a:lnTo>
                  <a:pt x="252719" y="89284"/>
                </a:lnTo>
                <a:lnTo>
                  <a:pt x="205985" y="123842"/>
                </a:lnTo>
                <a:lnTo>
                  <a:pt x="162680" y="162718"/>
                </a:lnTo>
                <a:lnTo>
                  <a:pt x="123820" y="205926"/>
                </a:lnTo>
                <a:lnTo>
                  <a:pt x="89277" y="252727"/>
                </a:lnTo>
                <a:lnTo>
                  <a:pt x="60449" y="303123"/>
                </a:lnTo>
                <a:lnTo>
                  <a:pt x="36701" y="356401"/>
                </a:lnTo>
                <a:lnTo>
                  <a:pt x="18795" y="411128"/>
                </a:lnTo>
                <a:lnTo>
                  <a:pt x="6476" y="468001"/>
                </a:lnTo>
                <a:lnTo>
                  <a:pt x="761" y="526321"/>
                </a:lnTo>
                <a:lnTo>
                  <a:pt x="0" y="555126"/>
                </a:lnTo>
                <a:lnTo>
                  <a:pt x="761" y="555126"/>
                </a:lnTo>
                <a:lnTo>
                  <a:pt x="1523" y="583918"/>
                </a:lnTo>
                <a:lnTo>
                  <a:pt x="7238" y="642239"/>
                </a:lnTo>
                <a:lnTo>
                  <a:pt x="19430" y="698400"/>
                </a:lnTo>
                <a:lnTo>
                  <a:pt x="37463" y="753838"/>
                </a:lnTo>
                <a:lnTo>
                  <a:pt x="61211" y="807117"/>
                </a:lnTo>
                <a:lnTo>
                  <a:pt x="90039" y="857525"/>
                </a:lnTo>
                <a:lnTo>
                  <a:pt x="124582" y="904314"/>
                </a:lnTo>
                <a:lnTo>
                  <a:pt x="162680" y="947521"/>
                </a:lnTo>
                <a:lnTo>
                  <a:pt x="205985" y="986397"/>
                </a:lnTo>
                <a:lnTo>
                  <a:pt x="253481" y="1020244"/>
                </a:lnTo>
                <a:lnTo>
                  <a:pt x="303136" y="1049760"/>
                </a:lnTo>
                <a:lnTo>
                  <a:pt x="356347" y="1073523"/>
                </a:lnTo>
                <a:lnTo>
                  <a:pt x="411844" y="1091519"/>
                </a:lnTo>
                <a:lnTo>
                  <a:pt x="468738" y="1103039"/>
                </a:lnTo>
                <a:lnTo>
                  <a:pt x="526266" y="1109516"/>
                </a:lnTo>
                <a:lnTo>
                  <a:pt x="555094" y="1110240"/>
                </a:lnTo>
                <a:lnTo>
                  <a:pt x="555094" y="1109516"/>
                </a:lnTo>
                <a:lnTo>
                  <a:pt x="583922" y="1108805"/>
                </a:lnTo>
                <a:lnTo>
                  <a:pt x="613385" y="1106646"/>
                </a:lnTo>
                <a:lnTo>
                  <a:pt x="642213" y="1103039"/>
                </a:lnTo>
                <a:lnTo>
                  <a:pt x="645842" y="1102295"/>
                </a:lnTo>
              </a:path>
              <a:path w="646430" h="3332479">
                <a:moveTo>
                  <a:pt x="645842" y="1118185"/>
                </a:moveTo>
                <a:lnTo>
                  <a:pt x="642213" y="1117441"/>
                </a:lnTo>
                <a:lnTo>
                  <a:pt x="613385" y="1113834"/>
                </a:lnTo>
                <a:lnTo>
                  <a:pt x="583922" y="1111675"/>
                </a:lnTo>
                <a:lnTo>
                  <a:pt x="555094" y="1110964"/>
                </a:lnTo>
                <a:lnTo>
                  <a:pt x="526266" y="1111675"/>
                </a:lnTo>
                <a:lnTo>
                  <a:pt x="467976" y="1117441"/>
                </a:lnTo>
                <a:lnTo>
                  <a:pt x="411082" y="1129684"/>
                </a:lnTo>
                <a:lnTo>
                  <a:pt x="356347" y="1147681"/>
                </a:lnTo>
                <a:lnTo>
                  <a:pt x="303136" y="1171444"/>
                </a:lnTo>
                <a:lnTo>
                  <a:pt x="252719" y="1200236"/>
                </a:lnTo>
                <a:lnTo>
                  <a:pt x="205985" y="1234794"/>
                </a:lnTo>
                <a:lnTo>
                  <a:pt x="162680" y="1273683"/>
                </a:lnTo>
                <a:lnTo>
                  <a:pt x="123820" y="1316877"/>
                </a:lnTo>
                <a:lnTo>
                  <a:pt x="89277" y="1363678"/>
                </a:lnTo>
                <a:lnTo>
                  <a:pt x="60449" y="1414074"/>
                </a:lnTo>
                <a:lnTo>
                  <a:pt x="36701" y="1467353"/>
                </a:lnTo>
                <a:lnTo>
                  <a:pt x="18795" y="1522079"/>
                </a:lnTo>
                <a:lnTo>
                  <a:pt x="6476" y="1578952"/>
                </a:lnTo>
                <a:lnTo>
                  <a:pt x="761" y="1637273"/>
                </a:lnTo>
                <a:lnTo>
                  <a:pt x="0" y="1666078"/>
                </a:lnTo>
                <a:lnTo>
                  <a:pt x="761" y="1666078"/>
                </a:lnTo>
                <a:lnTo>
                  <a:pt x="1523" y="1694882"/>
                </a:lnTo>
                <a:lnTo>
                  <a:pt x="7238" y="1753190"/>
                </a:lnTo>
                <a:lnTo>
                  <a:pt x="19430" y="1809352"/>
                </a:lnTo>
                <a:lnTo>
                  <a:pt x="37463" y="1864790"/>
                </a:lnTo>
                <a:lnTo>
                  <a:pt x="61211" y="1918081"/>
                </a:lnTo>
                <a:lnTo>
                  <a:pt x="90039" y="1968477"/>
                </a:lnTo>
                <a:lnTo>
                  <a:pt x="124582" y="2015278"/>
                </a:lnTo>
                <a:lnTo>
                  <a:pt x="162680" y="2058472"/>
                </a:lnTo>
                <a:lnTo>
                  <a:pt x="205985" y="2097349"/>
                </a:lnTo>
                <a:lnTo>
                  <a:pt x="253481" y="2131196"/>
                </a:lnTo>
                <a:lnTo>
                  <a:pt x="303136" y="2160712"/>
                </a:lnTo>
                <a:lnTo>
                  <a:pt x="356347" y="2184474"/>
                </a:lnTo>
                <a:lnTo>
                  <a:pt x="411844" y="2202471"/>
                </a:lnTo>
                <a:lnTo>
                  <a:pt x="468738" y="2213990"/>
                </a:lnTo>
                <a:lnTo>
                  <a:pt x="526266" y="2220480"/>
                </a:lnTo>
                <a:lnTo>
                  <a:pt x="555094" y="2221191"/>
                </a:lnTo>
                <a:lnTo>
                  <a:pt x="555094" y="2220480"/>
                </a:lnTo>
                <a:lnTo>
                  <a:pt x="583922" y="2219756"/>
                </a:lnTo>
                <a:lnTo>
                  <a:pt x="613385" y="2217597"/>
                </a:lnTo>
                <a:lnTo>
                  <a:pt x="642213" y="2213990"/>
                </a:lnTo>
                <a:lnTo>
                  <a:pt x="645842" y="2213246"/>
                </a:lnTo>
              </a:path>
              <a:path w="646430" h="3332479">
                <a:moveTo>
                  <a:pt x="645842" y="2229137"/>
                </a:moveTo>
                <a:lnTo>
                  <a:pt x="642213" y="2228393"/>
                </a:lnTo>
                <a:lnTo>
                  <a:pt x="613385" y="2224786"/>
                </a:lnTo>
                <a:lnTo>
                  <a:pt x="583922" y="2222627"/>
                </a:lnTo>
                <a:lnTo>
                  <a:pt x="555094" y="2221915"/>
                </a:lnTo>
                <a:lnTo>
                  <a:pt x="526266" y="2222627"/>
                </a:lnTo>
                <a:lnTo>
                  <a:pt x="467976" y="2228393"/>
                </a:lnTo>
                <a:lnTo>
                  <a:pt x="411082" y="2240636"/>
                </a:lnTo>
                <a:lnTo>
                  <a:pt x="356347" y="2258632"/>
                </a:lnTo>
                <a:lnTo>
                  <a:pt x="303136" y="2282395"/>
                </a:lnTo>
                <a:lnTo>
                  <a:pt x="252719" y="2311187"/>
                </a:lnTo>
                <a:lnTo>
                  <a:pt x="205985" y="2345758"/>
                </a:lnTo>
                <a:lnTo>
                  <a:pt x="162680" y="2384634"/>
                </a:lnTo>
                <a:lnTo>
                  <a:pt x="123820" y="2427829"/>
                </a:lnTo>
                <a:lnTo>
                  <a:pt x="89277" y="2474630"/>
                </a:lnTo>
                <a:lnTo>
                  <a:pt x="60449" y="2525026"/>
                </a:lnTo>
                <a:lnTo>
                  <a:pt x="36701" y="2578317"/>
                </a:lnTo>
                <a:lnTo>
                  <a:pt x="18795" y="2633031"/>
                </a:lnTo>
                <a:lnTo>
                  <a:pt x="6476" y="2689904"/>
                </a:lnTo>
                <a:lnTo>
                  <a:pt x="761" y="2748224"/>
                </a:lnTo>
                <a:lnTo>
                  <a:pt x="0" y="2777029"/>
                </a:lnTo>
                <a:lnTo>
                  <a:pt x="761" y="2777029"/>
                </a:lnTo>
                <a:lnTo>
                  <a:pt x="1523" y="2805834"/>
                </a:lnTo>
                <a:lnTo>
                  <a:pt x="7238" y="2864155"/>
                </a:lnTo>
                <a:lnTo>
                  <a:pt x="19430" y="2920304"/>
                </a:lnTo>
                <a:lnTo>
                  <a:pt x="37463" y="2975748"/>
                </a:lnTo>
                <a:lnTo>
                  <a:pt x="61211" y="3029028"/>
                </a:lnTo>
                <a:lnTo>
                  <a:pt x="90039" y="3079426"/>
                </a:lnTo>
                <a:lnTo>
                  <a:pt x="124582" y="3126227"/>
                </a:lnTo>
                <a:lnTo>
                  <a:pt x="162680" y="3169428"/>
                </a:lnTo>
                <a:lnTo>
                  <a:pt x="205985" y="3208307"/>
                </a:lnTo>
                <a:lnTo>
                  <a:pt x="253481" y="3242145"/>
                </a:lnTo>
                <a:lnTo>
                  <a:pt x="303136" y="3271667"/>
                </a:lnTo>
                <a:lnTo>
                  <a:pt x="356347" y="3295426"/>
                </a:lnTo>
                <a:lnTo>
                  <a:pt x="411844" y="3313429"/>
                </a:lnTo>
                <a:lnTo>
                  <a:pt x="468738" y="3324948"/>
                </a:lnTo>
                <a:lnTo>
                  <a:pt x="526266" y="3331427"/>
                </a:lnTo>
                <a:lnTo>
                  <a:pt x="555094" y="3332146"/>
                </a:lnTo>
                <a:lnTo>
                  <a:pt x="555094" y="3331427"/>
                </a:lnTo>
                <a:lnTo>
                  <a:pt x="583922" y="3330708"/>
                </a:lnTo>
                <a:lnTo>
                  <a:pt x="613385" y="3328545"/>
                </a:lnTo>
                <a:lnTo>
                  <a:pt x="642213" y="3324948"/>
                </a:lnTo>
                <a:lnTo>
                  <a:pt x="645842" y="3324203"/>
                </a:lnTo>
              </a:path>
            </a:pathLst>
          </a:custGeom>
          <a:ln w="76316">
            <a:solidFill>
              <a:srgbClr val="99D5F0"/>
            </a:solidFill>
          </a:ln>
        </p:spPr>
        <p:txBody>
          <a:bodyPr wrap="square" lIns="0" tIns="0" rIns="0" bIns="0" rtlCol="0"/>
          <a:lstStyle/>
          <a:p>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txBody>
          <a:bodyPr/>
          <a:lstStyle/>
          <a:p>
            <a:endParaRPr lang="en-IN" dirty="0"/>
          </a:p>
        </p:txBody>
      </p:sp>
      <p:sp>
        <p:nvSpPr>
          <p:cNvPr id="4" name="Text 2"/>
          <p:cNvSpPr/>
          <p:nvPr/>
        </p:nvSpPr>
        <p:spPr>
          <a:xfrm>
            <a:off x="864037" y="1146096"/>
            <a:ext cx="11352371" cy="771525"/>
          </a:xfrm>
          <a:prstGeom prst="rect">
            <a:avLst/>
          </a:prstGeom>
          <a:noFill/>
          <a:ln/>
        </p:spPr>
        <p:txBody>
          <a:bodyPr wrap="none" rtlCol="0" anchor="t"/>
          <a:lstStyle/>
          <a:p>
            <a:pPr marL="0" indent="0">
              <a:lnSpc>
                <a:spcPts val="6075"/>
              </a:lnSpc>
              <a:buNone/>
            </a:pPr>
            <a:r>
              <a:rPr lang="en-US" sz="4860" dirty="0">
                <a:solidFill>
                  <a:schemeClr val="accent1">
                    <a:lumMod val="50000"/>
                  </a:schemeClr>
                </a:solidFill>
                <a:latin typeface="Roboto Slab" pitchFamily="34" charset="0"/>
                <a:ea typeface="Roboto Slab" pitchFamily="34" charset="-122"/>
                <a:cs typeface="Roboto Slab" pitchFamily="34" charset="-120"/>
              </a:rPr>
              <a:t>Optical Fiber Propagation Mechanisms</a:t>
            </a:r>
            <a:endParaRPr lang="en-US" sz="4860" dirty="0">
              <a:solidFill>
                <a:schemeClr val="accent1">
                  <a:lumMod val="50000"/>
                </a:schemeClr>
              </a:solidFill>
            </a:endParaRPr>
          </a:p>
        </p:txBody>
      </p:sp>
      <p:sp>
        <p:nvSpPr>
          <p:cNvPr id="5" name="Shape 3"/>
          <p:cNvSpPr/>
          <p:nvPr/>
        </p:nvSpPr>
        <p:spPr>
          <a:xfrm>
            <a:off x="864037" y="2411373"/>
            <a:ext cx="6327815" cy="2212657"/>
          </a:xfrm>
          <a:prstGeom prst="roundRect">
            <a:avLst>
              <a:gd name="adj" fmla="val 6695"/>
            </a:avLst>
          </a:prstGeom>
          <a:solidFill>
            <a:srgbClr val="DEE7F7"/>
          </a:solidFill>
          <a:ln/>
        </p:spPr>
      </p:sp>
      <p:sp>
        <p:nvSpPr>
          <p:cNvPr id="6" name="Text 4"/>
          <p:cNvSpPr/>
          <p:nvPr/>
        </p:nvSpPr>
        <p:spPr>
          <a:xfrm>
            <a:off x="1110853" y="2658189"/>
            <a:ext cx="3542586" cy="385763"/>
          </a:xfrm>
          <a:prstGeom prst="rect">
            <a:avLst/>
          </a:prstGeom>
          <a:noFill/>
          <a:ln/>
        </p:spPr>
        <p:txBody>
          <a:bodyPr wrap="none" rtlCol="0" anchor="t"/>
          <a:lstStyle/>
          <a:p>
            <a:pPr marL="0" indent="0">
              <a:lnSpc>
                <a:spcPts val="3038"/>
              </a:lnSpc>
              <a:buNone/>
            </a:pPr>
            <a:r>
              <a:rPr lang="en-US" sz="2430" dirty="0">
                <a:solidFill>
                  <a:srgbClr val="476FD6"/>
                </a:solidFill>
                <a:latin typeface="Roboto Slab" pitchFamily="34" charset="0"/>
                <a:ea typeface="Roboto Slab" pitchFamily="34" charset="-122"/>
                <a:cs typeface="Roboto Slab" pitchFamily="34" charset="-120"/>
              </a:rPr>
              <a:t>Total Internal Reflection</a:t>
            </a:r>
            <a:endParaRPr lang="en-US" sz="2430" dirty="0"/>
          </a:p>
        </p:txBody>
      </p:sp>
      <p:sp>
        <p:nvSpPr>
          <p:cNvPr id="7" name="Text 5"/>
          <p:cNvSpPr/>
          <p:nvPr/>
        </p:nvSpPr>
        <p:spPr>
          <a:xfrm>
            <a:off x="1110853" y="3192066"/>
            <a:ext cx="5834182" cy="1185148"/>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Light travels through the fiber core by continuously reflecting off the core-cladding interface, a phenomenon known as total internal reflection.</a:t>
            </a:r>
            <a:endParaRPr lang="en-US" sz="1944" dirty="0"/>
          </a:p>
        </p:txBody>
      </p:sp>
      <p:sp>
        <p:nvSpPr>
          <p:cNvPr id="8" name="Shape 6"/>
          <p:cNvSpPr/>
          <p:nvPr/>
        </p:nvSpPr>
        <p:spPr>
          <a:xfrm>
            <a:off x="7438668" y="2411373"/>
            <a:ext cx="6327815" cy="2212657"/>
          </a:xfrm>
          <a:prstGeom prst="roundRect">
            <a:avLst>
              <a:gd name="adj" fmla="val 6695"/>
            </a:avLst>
          </a:prstGeom>
          <a:solidFill>
            <a:srgbClr val="DEE7F7"/>
          </a:solidFill>
          <a:ln/>
        </p:spPr>
      </p:sp>
      <p:sp>
        <p:nvSpPr>
          <p:cNvPr id="9" name="Text 7"/>
          <p:cNvSpPr/>
          <p:nvPr/>
        </p:nvSpPr>
        <p:spPr>
          <a:xfrm>
            <a:off x="7685484" y="2658189"/>
            <a:ext cx="3168848" cy="385763"/>
          </a:xfrm>
          <a:prstGeom prst="rect">
            <a:avLst/>
          </a:prstGeom>
          <a:noFill/>
          <a:ln/>
        </p:spPr>
        <p:txBody>
          <a:bodyPr wrap="none" rtlCol="0" anchor="t"/>
          <a:lstStyle/>
          <a:p>
            <a:pPr marL="0" indent="0">
              <a:lnSpc>
                <a:spcPts val="3038"/>
              </a:lnSpc>
              <a:buNone/>
            </a:pPr>
            <a:r>
              <a:rPr lang="en-US" sz="2430" dirty="0">
                <a:solidFill>
                  <a:srgbClr val="476FD6"/>
                </a:solidFill>
                <a:latin typeface="Roboto Slab" pitchFamily="34" charset="0"/>
                <a:ea typeface="Roboto Slab" pitchFamily="34" charset="-122"/>
                <a:cs typeface="Roboto Slab" pitchFamily="34" charset="-120"/>
              </a:rPr>
              <a:t>Modes of Propagation</a:t>
            </a:r>
            <a:endParaRPr lang="en-US" sz="2430" dirty="0"/>
          </a:p>
        </p:txBody>
      </p:sp>
      <p:sp>
        <p:nvSpPr>
          <p:cNvPr id="10" name="Text 8"/>
          <p:cNvSpPr/>
          <p:nvPr/>
        </p:nvSpPr>
        <p:spPr>
          <a:xfrm>
            <a:off x="7685484" y="3192066"/>
            <a:ext cx="5834182" cy="1185148"/>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Optical fibers can support multiple modes, or paths, for light to propagate, each with a distinct angle and velocity.</a:t>
            </a:r>
            <a:endParaRPr lang="en-US" sz="1944" dirty="0"/>
          </a:p>
        </p:txBody>
      </p:sp>
      <p:sp>
        <p:nvSpPr>
          <p:cNvPr id="11" name="Shape 9"/>
          <p:cNvSpPr/>
          <p:nvPr/>
        </p:nvSpPr>
        <p:spPr>
          <a:xfrm>
            <a:off x="864037" y="4870847"/>
            <a:ext cx="6327815" cy="2212657"/>
          </a:xfrm>
          <a:prstGeom prst="roundRect">
            <a:avLst>
              <a:gd name="adj" fmla="val 6695"/>
            </a:avLst>
          </a:prstGeom>
          <a:solidFill>
            <a:srgbClr val="DEE7F7"/>
          </a:solidFill>
          <a:ln/>
        </p:spPr>
      </p:sp>
      <p:sp>
        <p:nvSpPr>
          <p:cNvPr id="12" name="Text 10"/>
          <p:cNvSpPr/>
          <p:nvPr/>
        </p:nvSpPr>
        <p:spPr>
          <a:xfrm>
            <a:off x="1110853" y="5117663"/>
            <a:ext cx="3086100" cy="385763"/>
          </a:xfrm>
          <a:prstGeom prst="rect">
            <a:avLst/>
          </a:prstGeom>
          <a:noFill/>
          <a:ln/>
        </p:spPr>
        <p:txBody>
          <a:bodyPr wrap="none" rtlCol="0" anchor="t"/>
          <a:lstStyle/>
          <a:p>
            <a:pPr marL="0" indent="0">
              <a:lnSpc>
                <a:spcPts val="3038"/>
              </a:lnSpc>
              <a:buNone/>
            </a:pPr>
            <a:r>
              <a:rPr lang="en-US" sz="2430" dirty="0">
                <a:solidFill>
                  <a:srgbClr val="476FD6"/>
                </a:solidFill>
                <a:latin typeface="Roboto Slab" pitchFamily="34" charset="0"/>
                <a:ea typeface="Roboto Slab" pitchFamily="34" charset="-122"/>
                <a:cs typeface="Roboto Slab" pitchFamily="34" charset="-120"/>
              </a:rPr>
              <a:t>Dispersion</a:t>
            </a:r>
            <a:endParaRPr lang="en-US" sz="2430" dirty="0"/>
          </a:p>
        </p:txBody>
      </p:sp>
      <p:sp>
        <p:nvSpPr>
          <p:cNvPr id="13" name="Text 11"/>
          <p:cNvSpPr/>
          <p:nvPr/>
        </p:nvSpPr>
        <p:spPr>
          <a:xfrm>
            <a:off x="1110853" y="5651540"/>
            <a:ext cx="5834182" cy="1185148"/>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Different wavelengths and modes of light can travel at slightly different velocities, causing dispersion and signal distortion over long distances.</a:t>
            </a:r>
            <a:endParaRPr lang="en-US" sz="1944" dirty="0"/>
          </a:p>
        </p:txBody>
      </p:sp>
      <p:sp>
        <p:nvSpPr>
          <p:cNvPr id="14" name="Shape 12"/>
          <p:cNvSpPr/>
          <p:nvPr/>
        </p:nvSpPr>
        <p:spPr>
          <a:xfrm>
            <a:off x="7438668" y="4870847"/>
            <a:ext cx="6327815" cy="2212657"/>
          </a:xfrm>
          <a:prstGeom prst="roundRect">
            <a:avLst>
              <a:gd name="adj" fmla="val 6695"/>
            </a:avLst>
          </a:prstGeom>
          <a:solidFill>
            <a:srgbClr val="DEE7F7"/>
          </a:solidFill>
          <a:ln/>
        </p:spPr>
      </p:sp>
      <p:sp>
        <p:nvSpPr>
          <p:cNvPr id="15" name="Text 13"/>
          <p:cNvSpPr/>
          <p:nvPr/>
        </p:nvSpPr>
        <p:spPr>
          <a:xfrm>
            <a:off x="7685484" y="5117663"/>
            <a:ext cx="3086100" cy="385763"/>
          </a:xfrm>
          <a:prstGeom prst="rect">
            <a:avLst/>
          </a:prstGeom>
          <a:noFill/>
          <a:ln/>
        </p:spPr>
        <p:txBody>
          <a:bodyPr wrap="none" rtlCol="0" anchor="t"/>
          <a:lstStyle/>
          <a:p>
            <a:pPr marL="0" indent="0">
              <a:lnSpc>
                <a:spcPts val="3038"/>
              </a:lnSpc>
              <a:buNone/>
            </a:pPr>
            <a:r>
              <a:rPr lang="en-US" sz="2430" dirty="0">
                <a:solidFill>
                  <a:srgbClr val="476FD6"/>
                </a:solidFill>
                <a:latin typeface="Roboto Slab" pitchFamily="34" charset="0"/>
                <a:ea typeface="Roboto Slab" pitchFamily="34" charset="-122"/>
                <a:cs typeface="Roboto Slab" pitchFamily="34" charset="-120"/>
              </a:rPr>
              <a:t>Attenuation</a:t>
            </a:r>
            <a:endParaRPr lang="en-US" sz="2430" dirty="0"/>
          </a:p>
        </p:txBody>
      </p:sp>
      <p:sp>
        <p:nvSpPr>
          <p:cNvPr id="16" name="Text 14"/>
          <p:cNvSpPr/>
          <p:nvPr/>
        </p:nvSpPr>
        <p:spPr>
          <a:xfrm>
            <a:off x="7685484" y="5651540"/>
            <a:ext cx="5834182" cy="1185148"/>
          </a:xfrm>
          <a:prstGeom prst="rect">
            <a:avLst/>
          </a:prstGeom>
          <a:noFill/>
          <a:ln/>
        </p:spPr>
        <p:txBody>
          <a:bodyPr wrap="square" rtlCol="0" anchor="t"/>
          <a:lstStyle/>
          <a:p>
            <a:pPr marL="0" indent="0">
              <a:lnSpc>
                <a:spcPts val="3110"/>
              </a:lnSpc>
              <a:buNone/>
            </a:pPr>
            <a:r>
              <a:rPr lang="en-US" sz="1944" dirty="0">
                <a:solidFill>
                  <a:srgbClr val="15213F"/>
                </a:solidFill>
                <a:latin typeface="Roboto" pitchFamily="34" charset="0"/>
                <a:ea typeface="Roboto" pitchFamily="34" charset="-122"/>
                <a:cs typeface="Roboto" pitchFamily="34" charset="-120"/>
              </a:rPr>
              <a:t>Light experiences gradual power loss as it travels through the fiber due to absorption, scattering, and other imperfections in the material.</a:t>
            </a:r>
            <a:endParaRPr lang="en-US" sz="1944" dirty="0"/>
          </a:p>
        </p:txBody>
      </p:sp>
      <p:sp>
        <p:nvSpPr>
          <p:cNvPr id="17" name="object 4">
            <a:extLst>
              <a:ext uri="{FF2B5EF4-FFF2-40B4-BE49-F238E27FC236}">
                <a16:creationId xmlns:a16="http://schemas.microsoft.com/office/drawing/2014/main" id="{061AEDCE-EC81-A537-5F6D-15414200F3E7}"/>
              </a:ext>
            </a:extLst>
          </p:cNvPr>
          <p:cNvSpPr/>
          <p:nvPr/>
        </p:nvSpPr>
        <p:spPr>
          <a:xfrm>
            <a:off x="13335000" y="0"/>
            <a:ext cx="1295400" cy="1288415"/>
          </a:xfrm>
          <a:custGeom>
            <a:avLst/>
            <a:gdLst/>
            <a:ahLst/>
            <a:cxnLst/>
            <a:rect l="l" t="t" r="r" b="b"/>
            <a:pathLst>
              <a:path w="1295400" h="1288415">
                <a:moveTo>
                  <a:pt x="0" y="17956"/>
                </a:moveTo>
                <a:lnTo>
                  <a:pt x="378" y="0"/>
                </a:lnTo>
              </a:path>
              <a:path w="1295400" h="1288415">
                <a:moveTo>
                  <a:pt x="1295246" y="1287448"/>
                </a:moveTo>
                <a:lnTo>
                  <a:pt x="1270000" y="1287995"/>
                </a:lnTo>
                <a:lnTo>
                  <a:pt x="1270000" y="1287283"/>
                </a:lnTo>
                <a:lnTo>
                  <a:pt x="1203833" y="1285836"/>
                </a:lnTo>
                <a:lnTo>
                  <a:pt x="1137539" y="1280082"/>
                </a:lnTo>
                <a:lnTo>
                  <a:pt x="1071372" y="1271446"/>
                </a:lnTo>
                <a:lnTo>
                  <a:pt x="1005840" y="1259204"/>
                </a:lnTo>
                <a:lnTo>
                  <a:pt x="941705" y="1244078"/>
                </a:lnTo>
                <a:lnTo>
                  <a:pt x="877697" y="1225358"/>
                </a:lnTo>
                <a:lnTo>
                  <a:pt x="814959" y="1203044"/>
                </a:lnTo>
                <a:lnTo>
                  <a:pt x="753872" y="1177847"/>
                </a:lnTo>
                <a:lnTo>
                  <a:pt x="693293" y="1149044"/>
                </a:lnTo>
                <a:lnTo>
                  <a:pt x="635000" y="1117370"/>
                </a:lnTo>
                <a:lnTo>
                  <a:pt x="578866" y="1082801"/>
                </a:lnTo>
                <a:lnTo>
                  <a:pt x="523367" y="1044650"/>
                </a:lnTo>
                <a:lnTo>
                  <a:pt x="470916" y="1004327"/>
                </a:lnTo>
                <a:lnTo>
                  <a:pt x="420497" y="961135"/>
                </a:lnTo>
                <a:lnTo>
                  <a:pt x="372237" y="915770"/>
                </a:lnTo>
                <a:lnTo>
                  <a:pt x="326136" y="867536"/>
                </a:lnTo>
                <a:lnTo>
                  <a:pt x="282956" y="817142"/>
                </a:lnTo>
                <a:lnTo>
                  <a:pt x="242570" y="763853"/>
                </a:lnTo>
                <a:lnTo>
                  <a:pt x="205232" y="709141"/>
                </a:lnTo>
                <a:lnTo>
                  <a:pt x="170688" y="652982"/>
                </a:lnTo>
                <a:lnTo>
                  <a:pt x="138938" y="593940"/>
                </a:lnTo>
                <a:lnTo>
                  <a:pt x="110109" y="534186"/>
                </a:lnTo>
                <a:lnTo>
                  <a:pt x="84201" y="472985"/>
                </a:lnTo>
                <a:lnTo>
                  <a:pt x="62611" y="410348"/>
                </a:lnTo>
                <a:lnTo>
                  <a:pt x="43180" y="346264"/>
                </a:lnTo>
                <a:lnTo>
                  <a:pt x="28067" y="282193"/>
                </a:lnTo>
                <a:lnTo>
                  <a:pt x="15875" y="216673"/>
                </a:lnTo>
                <a:lnTo>
                  <a:pt x="7239" y="150443"/>
                </a:lnTo>
                <a:lnTo>
                  <a:pt x="1397" y="84200"/>
                </a:lnTo>
                <a:lnTo>
                  <a:pt x="0" y="17956"/>
                </a:lnTo>
              </a:path>
              <a:path w="1295400" h="1288415">
                <a:moveTo>
                  <a:pt x="629920" y="17956"/>
                </a:moveTo>
                <a:lnTo>
                  <a:pt x="630324" y="0"/>
                </a:lnTo>
              </a:path>
              <a:path w="1295400" h="1288415">
                <a:moveTo>
                  <a:pt x="1295246" y="657472"/>
                </a:moveTo>
                <a:lnTo>
                  <a:pt x="1270000" y="658024"/>
                </a:lnTo>
                <a:lnTo>
                  <a:pt x="1270000" y="657300"/>
                </a:lnTo>
                <a:lnTo>
                  <a:pt x="1236980" y="656576"/>
                </a:lnTo>
                <a:lnTo>
                  <a:pt x="1169924" y="649375"/>
                </a:lnTo>
                <a:lnTo>
                  <a:pt x="1104392" y="635697"/>
                </a:lnTo>
                <a:lnTo>
                  <a:pt x="1041019" y="614818"/>
                </a:lnTo>
                <a:lnTo>
                  <a:pt x="979932" y="587463"/>
                </a:lnTo>
                <a:lnTo>
                  <a:pt x="921512" y="554341"/>
                </a:lnTo>
                <a:lnTo>
                  <a:pt x="867537" y="514742"/>
                </a:lnTo>
                <a:lnTo>
                  <a:pt x="817880" y="470102"/>
                </a:lnTo>
                <a:lnTo>
                  <a:pt x="772541" y="420432"/>
                </a:lnTo>
                <a:lnTo>
                  <a:pt x="733679" y="366432"/>
                </a:lnTo>
                <a:lnTo>
                  <a:pt x="699770" y="308113"/>
                </a:lnTo>
                <a:lnTo>
                  <a:pt x="672465" y="246912"/>
                </a:lnTo>
                <a:lnTo>
                  <a:pt x="652272" y="183552"/>
                </a:lnTo>
                <a:lnTo>
                  <a:pt x="637921" y="118032"/>
                </a:lnTo>
                <a:lnTo>
                  <a:pt x="630682" y="51078"/>
                </a:lnTo>
                <a:lnTo>
                  <a:pt x="629920" y="17956"/>
                </a:lnTo>
              </a:path>
            </a:pathLst>
          </a:custGeom>
          <a:ln w="18719">
            <a:solidFill>
              <a:srgbClr val="1C365F"/>
            </a:solidFill>
          </a:ln>
        </p:spPr>
        <p:txBody>
          <a:bodyPr wrap="square" lIns="0" tIns="0" rIns="0" bIns="0" rtlCol="0"/>
          <a:lstStyle/>
          <a:p>
            <a:endParaRPr/>
          </a:p>
        </p:txBody>
      </p:sp>
      <p:sp>
        <p:nvSpPr>
          <p:cNvPr id="18" name="object 6">
            <a:extLst>
              <a:ext uri="{FF2B5EF4-FFF2-40B4-BE49-F238E27FC236}">
                <a16:creationId xmlns:a16="http://schemas.microsoft.com/office/drawing/2014/main" id="{FAECF328-9A48-2E95-6051-F7A5D8D67D89}"/>
              </a:ext>
            </a:extLst>
          </p:cNvPr>
          <p:cNvSpPr/>
          <p:nvPr/>
        </p:nvSpPr>
        <p:spPr>
          <a:xfrm>
            <a:off x="10854332" y="7719060"/>
            <a:ext cx="3327400" cy="510540"/>
          </a:xfrm>
          <a:custGeom>
            <a:avLst/>
            <a:gdLst/>
            <a:ahLst/>
            <a:cxnLst/>
            <a:rect l="l" t="t" r="r" b="b"/>
            <a:pathLst>
              <a:path w="3327400" h="510540">
                <a:moveTo>
                  <a:pt x="2773632" y="0"/>
                </a:moveTo>
                <a:lnTo>
                  <a:pt x="2831927" y="2882"/>
                </a:lnTo>
                <a:lnTo>
                  <a:pt x="2888826" y="12239"/>
                </a:lnTo>
                <a:lnTo>
                  <a:pt x="2945089" y="27359"/>
                </a:lnTo>
                <a:lnTo>
                  <a:pt x="2999701" y="48235"/>
                </a:lnTo>
                <a:lnTo>
                  <a:pt x="3051646" y="74156"/>
                </a:lnTo>
                <a:lnTo>
                  <a:pt x="3099781" y="105832"/>
                </a:lnTo>
                <a:lnTo>
                  <a:pt x="3145249" y="142548"/>
                </a:lnTo>
                <a:lnTo>
                  <a:pt x="3186272" y="183584"/>
                </a:lnTo>
                <a:lnTo>
                  <a:pt x="3222976" y="228943"/>
                </a:lnTo>
                <a:lnTo>
                  <a:pt x="3254600" y="277897"/>
                </a:lnTo>
                <a:lnTo>
                  <a:pt x="3280509" y="329014"/>
                </a:lnTo>
                <a:lnTo>
                  <a:pt x="3301465" y="383728"/>
                </a:lnTo>
                <a:lnTo>
                  <a:pt x="3316579" y="439881"/>
                </a:lnTo>
                <a:lnTo>
                  <a:pt x="3325850" y="496759"/>
                </a:lnTo>
                <a:lnTo>
                  <a:pt x="3326828" y="510123"/>
                </a:lnTo>
              </a:path>
              <a:path w="3327400" h="510540">
                <a:moveTo>
                  <a:pt x="2221198" y="510123"/>
                </a:moveTo>
                <a:lnTo>
                  <a:pt x="2225732" y="467960"/>
                </a:lnTo>
                <a:lnTo>
                  <a:pt x="2238052" y="411807"/>
                </a:lnTo>
                <a:lnTo>
                  <a:pt x="2255959" y="356369"/>
                </a:lnTo>
                <a:lnTo>
                  <a:pt x="2279709" y="303093"/>
                </a:lnTo>
                <a:lnTo>
                  <a:pt x="2308539" y="252700"/>
                </a:lnTo>
                <a:lnTo>
                  <a:pt x="2343085" y="205903"/>
                </a:lnTo>
                <a:lnTo>
                  <a:pt x="2381313" y="162708"/>
                </a:lnTo>
                <a:lnTo>
                  <a:pt x="2424495" y="123830"/>
                </a:lnTo>
                <a:lnTo>
                  <a:pt x="2471995" y="89991"/>
                </a:lnTo>
                <a:lnTo>
                  <a:pt x="2521654" y="60473"/>
                </a:lnTo>
                <a:lnTo>
                  <a:pt x="2574996" y="36716"/>
                </a:lnTo>
                <a:lnTo>
                  <a:pt x="2630370" y="18717"/>
                </a:lnTo>
                <a:lnTo>
                  <a:pt x="2687269" y="7204"/>
                </a:lnTo>
                <a:lnTo>
                  <a:pt x="2744929" y="720"/>
                </a:lnTo>
                <a:lnTo>
                  <a:pt x="2773632" y="0"/>
                </a:lnTo>
              </a:path>
              <a:path w="3327400" h="510540">
                <a:moveTo>
                  <a:pt x="1662719" y="0"/>
                </a:moveTo>
                <a:lnTo>
                  <a:pt x="1721014" y="2882"/>
                </a:lnTo>
                <a:lnTo>
                  <a:pt x="1777912" y="12239"/>
                </a:lnTo>
                <a:lnTo>
                  <a:pt x="1834048" y="27359"/>
                </a:lnTo>
                <a:lnTo>
                  <a:pt x="1888788" y="48235"/>
                </a:lnTo>
                <a:lnTo>
                  <a:pt x="1940606" y="74156"/>
                </a:lnTo>
                <a:lnTo>
                  <a:pt x="1988868" y="105832"/>
                </a:lnTo>
                <a:lnTo>
                  <a:pt x="2034208" y="142548"/>
                </a:lnTo>
                <a:lnTo>
                  <a:pt x="2075231" y="183584"/>
                </a:lnTo>
                <a:lnTo>
                  <a:pt x="2111936" y="228943"/>
                </a:lnTo>
                <a:lnTo>
                  <a:pt x="2143687" y="277897"/>
                </a:lnTo>
                <a:lnTo>
                  <a:pt x="2169596" y="329014"/>
                </a:lnTo>
                <a:lnTo>
                  <a:pt x="2190425" y="383728"/>
                </a:lnTo>
                <a:lnTo>
                  <a:pt x="2205538" y="439881"/>
                </a:lnTo>
                <a:lnTo>
                  <a:pt x="2214937" y="496759"/>
                </a:lnTo>
                <a:lnTo>
                  <a:pt x="2215914" y="510123"/>
                </a:lnTo>
              </a:path>
              <a:path w="3327400" h="510540">
                <a:moveTo>
                  <a:pt x="1110285" y="510123"/>
                </a:moveTo>
                <a:lnTo>
                  <a:pt x="1114819" y="467960"/>
                </a:lnTo>
                <a:lnTo>
                  <a:pt x="1127011" y="411807"/>
                </a:lnTo>
                <a:lnTo>
                  <a:pt x="1145046" y="356369"/>
                </a:lnTo>
                <a:lnTo>
                  <a:pt x="1168796" y="303093"/>
                </a:lnTo>
                <a:lnTo>
                  <a:pt x="1197626" y="252700"/>
                </a:lnTo>
                <a:lnTo>
                  <a:pt x="1232171" y="205903"/>
                </a:lnTo>
                <a:lnTo>
                  <a:pt x="1270273" y="162708"/>
                </a:lnTo>
                <a:lnTo>
                  <a:pt x="1313582" y="123830"/>
                </a:lnTo>
                <a:lnTo>
                  <a:pt x="1361081" y="89991"/>
                </a:lnTo>
                <a:lnTo>
                  <a:pt x="1410740" y="60473"/>
                </a:lnTo>
                <a:lnTo>
                  <a:pt x="1463956" y="36716"/>
                </a:lnTo>
                <a:lnTo>
                  <a:pt x="1519457" y="18717"/>
                </a:lnTo>
                <a:lnTo>
                  <a:pt x="1576355" y="7204"/>
                </a:lnTo>
                <a:lnTo>
                  <a:pt x="1633888" y="720"/>
                </a:lnTo>
                <a:lnTo>
                  <a:pt x="1662719" y="0"/>
                </a:lnTo>
              </a:path>
              <a:path w="3327400" h="510540">
                <a:moveTo>
                  <a:pt x="552491" y="0"/>
                </a:moveTo>
                <a:lnTo>
                  <a:pt x="610812" y="2882"/>
                </a:lnTo>
                <a:lnTo>
                  <a:pt x="667685" y="12239"/>
                </a:lnTo>
                <a:lnTo>
                  <a:pt x="723897" y="27359"/>
                </a:lnTo>
                <a:lnTo>
                  <a:pt x="778509" y="48235"/>
                </a:lnTo>
                <a:lnTo>
                  <a:pt x="830454" y="74156"/>
                </a:lnTo>
                <a:lnTo>
                  <a:pt x="878589" y="105832"/>
                </a:lnTo>
                <a:lnTo>
                  <a:pt x="924057" y="142548"/>
                </a:lnTo>
                <a:lnTo>
                  <a:pt x="965080" y="183584"/>
                </a:lnTo>
                <a:lnTo>
                  <a:pt x="1001784" y="228943"/>
                </a:lnTo>
                <a:lnTo>
                  <a:pt x="1033408" y="277897"/>
                </a:lnTo>
                <a:lnTo>
                  <a:pt x="1059317" y="329014"/>
                </a:lnTo>
                <a:lnTo>
                  <a:pt x="1080273" y="383728"/>
                </a:lnTo>
                <a:lnTo>
                  <a:pt x="1095387" y="439881"/>
                </a:lnTo>
                <a:lnTo>
                  <a:pt x="1104785" y="496759"/>
                </a:lnTo>
                <a:lnTo>
                  <a:pt x="1105763" y="510123"/>
                </a:lnTo>
              </a:path>
              <a:path w="3327400" h="510540">
                <a:moveTo>
                  <a:pt x="0" y="510123"/>
                </a:moveTo>
                <a:lnTo>
                  <a:pt x="4578" y="467960"/>
                </a:lnTo>
                <a:lnTo>
                  <a:pt x="16822" y="411807"/>
                </a:lnTo>
                <a:lnTo>
                  <a:pt x="34818" y="356369"/>
                </a:lnTo>
                <a:lnTo>
                  <a:pt x="58581" y="303093"/>
                </a:lnTo>
                <a:lnTo>
                  <a:pt x="87373" y="252700"/>
                </a:lnTo>
                <a:lnTo>
                  <a:pt x="121931" y="205903"/>
                </a:lnTo>
                <a:lnTo>
                  <a:pt x="160096" y="162708"/>
                </a:lnTo>
                <a:lnTo>
                  <a:pt x="203290" y="123830"/>
                </a:lnTo>
                <a:lnTo>
                  <a:pt x="250816" y="89991"/>
                </a:lnTo>
                <a:lnTo>
                  <a:pt x="300500" y="60473"/>
                </a:lnTo>
                <a:lnTo>
                  <a:pt x="353779" y="36716"/>
                </a:lnTo>
                <a:lnTo>
                  <a:pt x="409216" y="18717"/>
                </a:lnTo>
                <a:lnTo>
                  <a:pt x="466089" y="7204"/>
                </a:lnTo>
                <a:lnTo>
                  <a:pt x="523699" y="720"/>
                </a:lnTo>
                <a:lnTo>
                  <a:pt x="552491" y="0"/>
                </a:lnTo>
              </a:path>
            </a:pathLst>
          </a:custGeom>
          <a:ln w="76316">
            <a:solidFill>
              <a:srgbClr val="99D5F0"/>
            </a:solidFill>
          </a:ln>
        </p:spPr>
        <p:txBody>
          <a:bodyPr wrap="square" lIns="0" tIns="0" rIns="0" bIns="0" rtlCol="0"/>
          <a:lstStyle/>
          <a:p>
            <a:endParaRPr/>
          </a:p>
        </p:txBody>
      </p:sp>
      <p:sp>
        <p:nvSpPr>
          <p:cNvPr id="19" name="object 3">
            <a:extLst>
              <a:ext uri="{FF2B5EF4-FFF2-40B4-BE49-F238E27FC236}">
                <a16:creationId xmlns:a16="http://schemas.microsoft.com/office/drawing/2014/main" id="{60916CB1-2D26-0F82-2EFF-7A19D3E3EE11}"/>
              </a:ext>
            </a:extLst>
          </p:cNvPr>
          <p:cNvSpPr/>
          <p:nvPr/>
        </p:nvSpPr>
        <p:spPr>
          <a:xfrm>
            <a:off x="-25439" y="6193790"/>
            <a:ext cx="889476" cy="2035810"/>
          </a:xfrm>
          <a:custGeom>
            <a:avLst/>
            <a:gdLst/>
            <a:ahLst/>
            <a:cxnLst/>
            <a:rect l="l" t="t" r="r" b="b"/>
            <a:pathLst>
              <a:path w="757555" h="2035809">
                <a:moveTo>
                  <a:pt x="117321" y="2035445"/>
                </a:moveTo>
                <a:lnTo>
                  <a:pt x="184278" y="2031849"/>
                </a:lnTo>
                <a:lnTo>
                  <a:pt x="250516" y="2021768"/>
                </a:lnTo>
                <a:lnTo>
                  <a:pt x="315317" y="2003770"/>
                </a:lnTo>
                <a:lnTo>
                  <a:pt x="377954" y="1980007"/>
                </a:lnTo>
                <a:lnTo>
                  <a:pt x="437713" y="1949770"/>
                </a:lnTo>
                <a:lnTo>
                  <a:pt x="493876" y="1913049"/>
                </a:lnTo>
                <a:lnTo>
                  <a:pt x="545713" y="1871289"/>
                </a:lnTo>
                <a:lnTo>
                  <a:pt x="593234" y="1823768"/>
                </a:lnTo>
                <a:lnTo>
                  <a:pt x="634995" y="1771932"/>
                </a:lnTo>
                <a:lnTo>
                  <a:pt x="671711" y="1715050"/>
                </a:lnTo>
                <a:lnTo>
                  <a:pt x="701953" y="1656010"/>
                </a:lnTo>
                <a:lnTo>
                  <a:pt x="725711" y="1593372"/>
                </a:lnTo>
                <a:lnTo>
                  <a:pt x="743709" y="1528573"/>
                </a:lnTo>
                <a:lnTo>
                  <a:pt x="753789" y="1462330"/>
                </a:lnTo>
                <a:lnTo>
                  <a:pt x="757391" y="1395373"/>
                </a:lnTo>
                <a:lnTo>
                  <a:pt x="756672" y="1361534"/>
                </a:lnTo>
                <a:lnTo>
                  <a:pt x="749474" y="1295296"/>
                </a:lnTo>
                <a:lnTo>
                  <a:pt x="735791" y="1229773"/>
                </a:lnTo>
                <a:lnTo>
                  <a:pt x="714911" y="1165697"/>
                </a:lnTo>
                <a:lnTo>
                  <a:pt x="687551" y="1104493"/>
                </a:lnTo>
                <a:lnTo>
                  <a:pt x="654432" y="1046898"/>
                </a:lnTo>
                <a:lnTo>
                  <a:pt x="614834" y="992899"/>
                </a:lnTo>
                <a:lnTo>
                  <a:pt x="570195" y="942495"/>
                </a:lnTo>
                <a:lnTo>
                  <a:pt x="519792" y="897857"/>
                </a:lnTo>
                <a:lnTo>
                  <a:pt x="465792" y="858258"/>
                </a:lnTo>
                <a:lnTo>
                  <a:pt x="408195" y="825139"/>
                </a:lnTo>
                <a:lnTo>
                  <a:pt x="346998" y="797780"/>
                </a:lnTo>
                <a:lnTo>
                  <a:pt x="282917" y="776902"/>
                </a:lnTo>
                <a:lnTo>
                  <a:pt x="217397" y="763211"/>
                </a:lnTo>
                <a:lnTo>
                  <a:pt x="151160" y="756023"/>
                </a:lnTo>
                <a:lnTo>
                  <a:pt x="117321" y="755299"/>
                </a:lnTo>
                <a:lnTo>
                  <a:pt x="0" y="755269"/>
                </a:lnTo>
              </a:path>
              <a:path w="757555" h="2035809">
                <a:moveTo>
                  <a:pt x="0" y="2035445"/>
                </a:moveTo>
                <a:lnTo>
                  <a:pt x="117321" y="2035445"/>
                </a:lnTo>
              </a:path>
              <a:path w="757555" h="2035809">
                <a:moveTo>
                  <a:pt x="117321" y="1280175"/>
                </a:moveTo>
                <a:lnTo>
                  <a:pt x="184278" y="1276573"/>
                </a:lnTo>
                <a:lnTo>
                  <a:pt x="250516" y="1266493"/>
                </a:lnTo>
                <a:lnTo>
                  <a:pt x="315317" y="1248495"/>
                </a:lnTo>
                <a:lnTo>
                  <a:pt x="377954" y="1224737"/>
                </a:lnTo>
                <a:lnTo>
                  <a:pt x="437713" y="1194494"/>
                </a:lnTo>
                <a:lnTo>
                  <a:pt x="493876" y="1157774"/>
                </a:lnTo>
                <a:lnTo>
                  <a:pt x="545713" y="1116014"/>
                </a:lnTo>
                <a:lnTo>
                  <a:pt x="593234" y="1068498"/>
                </a:lnTo>
                <a:lnTo>
                  <a:pt x="634995" y="1016656"/>
                </a:lnTo>
                <a:lnTo>
                  <a:pt x="671711" y="959779"/>
                </a:lnTo>
                <a:lnTo>
                  <a:pt x="701953" y="900740"/>
                </a:lnTo>
                <a:lnTo>
                  <a:pt x="725711" y="838097"/>
                </a:lnTo>
                <a:lnTo>
                  <a:pt x="743709" y="773295"/>
                </a:lnTo>
                <a:lnTo>
                  <a:pt x="753789" y="707065"/>
                </a:lnTo>
                <a:lnTo>
                  <a:pt x="757391" y="640098"/>
                </a:lnTo>
                <a:lnTo>
                  <a:pt x="756672" y="606265"/>
                </a:lnTo>
                <a:lnTo>
                  <a:pt x="749474" y="540022"/>
                </a:lnTo>
                <a:lnTo>
                  <a:pt x="735791" y="474502"/>
                </a:lnTo>
                <a:lnTo>
                  <a:pt x="714911" y="410418"/>
                </a:lnTo>
                <a:lnTo>
                  <a:pt x="687551" y="349229"/>
                </a:lnTo>
                <a:lnTo>
                  <a:pt x="654432" y="291622"/>
                </a:lnTo>
                <a:lnTo>
                  <a:pt x="614834" y="237622"/>
                </a:lnTo>
                <a:lnTo>
                  <a:pt x="570195" y="187228"/>
                </a:lnTo>
                <a:lnTo>
                  <a:pt x="519792" y="142588"/>
                </a:lnTo>
                <a:lnTo>
                  <a:pt x="465792" y="102989"/>
                </a:lnTo>
                <a:lnTo>
                  <a:pt x="408195" y="69868"/>
                </a:lnTo>
                <a:lnTo>
                  <a:pt x="346998" y="42499"/>
                </a:lnTo>
                <a:lnTo>
                  <a:pt x="282917" y="21620"/>
                </a:lnTo>
                <a:lnTo>
                  <a:pt x="217397" y="7942"/>
                </a:lnTo>
                <a:lnTo>
                  <a:pt x="151160" y="741"/>
                </a:lnTo>
                <a:lnTo>
                  <a:pt x="117321" y="30"/>
                </a:lnTo>
                <a:lnTo>
                  <a:pt x="0" y="0"/>
                </a:lnTo>
              </a:path>
              <a:path w="757555" h="2035809">
                <a:moveTo>
                  <a:pt x="0" y="1280175"/>
                </a:moveTo>
                <a:lnTo>
                  <a:pt x="117321" y="1280175"/>
                </a:lnTo>
              </a:path>
            </a:pathLst>
          </a:custGeom>
          <a:ln w="18719">
            <a:solidFill>
              <a:srgbClr val="1C365F"/>
            </a:solidFill>
          </a:ln>
        </p:spPr>
        <p:txBody>
          <a:bodyPr wrap="square" lIns="0" tIns="0" rIns="0" bIns="0" rtlCol="0"/>
          <a:lstStyle/>
          <a:p>
            <a:endParaRPr/>
          </a:p>
        </p:txBody>
      </p:sp>
      <p:sp>
        <p:nvSpPr>
          <p:cNvPr id="20" name="object 2">
            <a:extLst>
              <a:ext uri="{FF2B5EF4-FFF2-40B4-BE49-F238E27FC236}">
                <a16:creationId xmlns:a16="http://schemas.microsoft.com/office/drawing/2014/main" id="{63CBF73D-44D0-C2E8-D60D-3B9FB2871DC2}"/>
              </a:ext>
            </a:extLst>
          </p:cNvPr>
          <p:cNvSpPr/>
          <p:nvPr/>
        </p:nvSpPr>
        <p:spPr>
          <a:xfrm>
            <a:off x="0" y="0"/>
            <a:ext cx="1139190" cy="1254760"/>
          </a:xfrm>
          <a:custGeom>
            <a:avLst/>
            <a:gdLst/>
            <a:ahLst/>
            <a:cxnLst/>
            <a:rect l="l" t="t" r="r" b="b"/>
            <a:pathLst>
              <a:path w="1139190" h="1254760">
                <a:moveTo>
                  <a:pt x="1138753" y="0"/>
                </a:moveTo>
                <a:lnTo>
                  <a:pt x="0" y="0"/>
                </a:lnTo>
                <a:lnTo>
                  <a:pt x="0" y="1254244"/>
                </a:lnTo>
                <a:lnTo>
                  <a:pt x="67617" y="1245488"/>
                </a:lnTo>
                <a:lnTo>
                  <a:pt x="133131" y="1233245"/>
                </a:lnTo>
                <a:lnTo>
                  <a:pt x="197211" y="1218132"/>
                </a:lnTo>
                <a:lnTo>
                  <a:pt x="261287" y="1199412"/>
                </a:lnTo>
                <a:lnTo>
                  <a:pt x="323924" y="1177098"/>
                </a:lnTo>
                <a:lnTo>
                  <a:pt x="385122" y="1151889"/>
                </a:lnTo>
                <a:lnTo>
                  <a:pt x="445601" y="1123098"/>
                </a:lnTo>
                <a:lnTo>
                  <a:pt x="503916" y="1091424"/>
                </a:lnTo>
                <a:lnTo>
                  <a:pt x="560075" y="1056855"/>
                </a:lnTo>
                <a:lnTo>
                  <a:pt x="615513" y="1018704"/>
                </a:lnTo>
                <a:lnTo>
                  <a:pt x="668069" y="978381"/>
                </a:lnTo>
                <a:lnTo>
                  <a:pt x="718468" y="935189"/>
                </a:lnTo>
                <a:lnTo>
                  <a:pt x="766707" y="889824"/>
                </a:lnTo>
                <a:lnTo>
                  <a:pt x="812784" y="841590"/>
                </a:lnTo>
                <a:lnTo>
                  <a:pt x="855980" y="791183"/>
                </a:lnTo>
                <a:lnTo>
                  <a:pt x="896302" y="737907"/>
                </a:lnTo>
                <a:lnTo>
                  <a:pt x="933738" y="683195"/>
                </a:lnTo>
                <a:lnTo>
                  <a:pt x="968296" y="627036"/>
                </a:lnTo>
                <a:lnTo>
                  <a:pt x="999976" y="567994"/>
                </a:lnTo>
                <a:lnTo>
                  <a:pt x="1028774" y="508240"/>
                </a:lnTo>
                <a:lnTo>
                  <a:pt x="1054695" y="447039"/>
                </a:lnTo>
                <a:lnTo>
                  <a:pt x="1076290" y="384402"/>
                </a:lnTo>
                <a:lnTo>
                  <a:pt x="1095731" y="320331"/>
                </a:lnTo>
                <a:lnTo>
                  <a:pt x="1110853" y="256259"/>
                </a:lnTo>
                <a:lnTo>
                  <a:pt x="1123091" y="190740"/>
                </a:lnTo>
                <a:lnTo>
                  <a:pt x="1131728" y="124497"/>
                </a:lnTo>
                <a:lnTo>
                  <a:pt x="1137488" y="58266"/>
                </a:lnTo>
                <a:lnTo>
                  <a:pt x="1138753" y="0"/>
                </a:lnTo>
                <a:close/>
              </a:path>
            </a:pathLst>
          </a:custGeom>
          <a:solidFill>
            <a:srgbClr val="669CD3"/>
          </a:solidFill>
        </p:spPr>
        <p:txBody>
          <a:bodyPr wrap="square" lIns="0" tIns="0" rIns="0" bIns="0" rtlCol="0"/>
          <a:lstStyle/>
          <a:p>
            <a:endParaRPr/>
          </a:p>
        </p:txBody>
      </p:sp>
      <p:sp>
        <p:nvSpPr>
          <p:cNvPr id="21" name="object 5">
            <a:extLst>
              <a:ext uri="{FF2B5EF4-FFF2-40B4-BE49-F238E27FC236}">
                <a16:creationId xmlns:a16="http://schemas.microsoft.com/office/drawing/2014/main" id="{BE7AEFC6-3CF1-F467-277C-231C60CFB435}"/>
              </a:ext>
            </a:extLst>
          </p:cNvPr>
          <p:cNvSpPr/>
          <p:nvPr/>
        </p:nvSpPr>
        <p:spPr>
          <a:xfrm>
            <a:off x="8426176" y="0"/>
            <a:ext cx="1281430" cy="772160"/>
          </a:xfrm>
          <a:custGeom>
            <a:avLst/>
            <a:gdLst/>
            <a:ahLst/>
            <a:cxnLst/>
            <a:rect l="l" t="t" r="r" b="b"/>
            <a:pathLst>
              <a:path w="1281429" h="772160">
                <a:moveTo>
                  <a:pt x="1280846" y="771713"/>
                </a:moveTo>
                <a:lnTo>
                  <a:pt x="0" y="770278"/>
                </a:lnTo>
              </a:path>
              <a:path w="1281429" h="772160">
                <a:moveTo>
                  <a:pt x="646551" y="771713"/>
                </a:moveTo>
                <a:lnTo>
                  <a:pt x="1435" y="0"/>
                </a:lnTo>
              </a:path>
              <a:path w="1281429" h="772160">
                <a:moveTo>
                  <a:pt x="632859" y="771713"/>
                </a:moveTo>
                <a:lnTo>
                  <a:pt x="1280846" y="1435"/>
                </a:lnTo>
              </a:path>
              <a:path w="1281429" h="772160">
                <a:moveTo>
                  <a:pt x="637902" y="764513"/>
                </a:moveTo>
                <a:lnTo>
                  <a:pt x="636466" y="723"/>
                </a:lnTo>
              </a:path>
            </a:pathLst>
          </a:custGeom>
          <a:ln w="76312">
            <a:solidFill>
              <a:srgbClr val="669CD3"/>
            </a:solidFill>
          </a:ln>
        </p:spPr>
        <p:txBody>
          <a:bodyPr wrap="square" lIns="0" tIns="0" rIns="0" bIns="0" rtlCol="0"/>
          <a:lstStyle/>
          <a:p>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TotalTime>
  <Words>1015</Words>
  <Application>Microsoft Office PowerPoint</Application>
  <PresentationFormat>Custom</PresentationFormat>
  <Paragraphs>83</Paragraphs>
  <Slides>15</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 Unicode MS</vt:lpstr>
      <vt:lpstr>Arial</vt:lpstr>
      <vt:lpstr>Roboto</vt:lpstr>
      <vt:lpstr>Roboto Slab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pranavi reddy</cp:lastModifiedBy>
  <cp:revision>8</cp:revision>
  <dcterms:created xsi:type="dcterms:W3CDTF">2024-06-22T12:58:39Z</dcterms:created>
  <dcterms:modified xsi:type="dcterms:W3CDTF">2024-06-24T06:29:19Z</dcterms:modified>
</cp:coreProperties>
</file>